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Default Extension="xlsm" ContentType="application/vnd.ms-excel.sheet.macroEnabled.12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82" r:id="rId2"/>
    <p:sldMasterId id="2147483671" r:id="rId3"/>
  </p:sldMasterIdLst>
  <p:notesMasterIdLst>
    <p:notesMasterId r:id="rId35"/>
  </p:notesMasterIdLst>
  <p:handoutMasterIdLst>
    <p:handoutMasterId r:id="rId36"/>
  </p:handoutMasterIdLst>
  <p:sldIdLst>
    <p:sldId id="432" r:id="rId4"/>
    <p:sldId id="358" r:id="rId5"/>
    <p:sldId id="427" r:id="rId6"/>
    <p:sldId id="463" r:id="rId7"/>
    <p:sldId id="424" r:id="rId8"/>
    <p:sldId id="425" r:id="rId9"/>
    <p:sldId id="465" r:id="rId10"/>
    <p:sldId id="464" r:id="rId11"/>
    <p:sldId id="364" r:id="rId12"/>
    <p:sldId id="435" r:id="rId13"/>
    <p:sldId id="437" r:id="rId14"/>
    <p:sldId id="439" r:id="rId15"/>
    <p:sldId id="452" r:id="rId16"/>
    <p:sldId id="453" r:id="rId17"/>
    <p:sldId id="454" r:id="rId18"/>
    <p:sldId id="455" r:id="rId19"/>
    <p:sldId id="457" r:id="rId20"/>
    <p:sldId id="456" r:id="rId21"/>
    <p:sldId id="441" r:id="rId22"/>
    <p:sldId id="442" r:id="rId23"/>
    <p:sldId id="451" r:id="rId24"/>
    <p:sldId id="443" r:id="rId25"/>
    <p:sldId id="444" r:id="rId26"/>
    <p:sldId id="466" r:id="rId27"/>
    <p:sldId id="445" r:id="rId28"/>
    <p:sldId id="446" r:id="rId29"/>
    <p:sldId id="447" r:id="rId30"/>
    <p:sldId id="458" r:id="rId31"/>
    <p:sldId id="460" r:id="rId32"/>
    <p:sldId id="462" r:id="rId33"/>
    <p:sldId id="450" r:id="rId34"/>
  </p:sldIdLst>
  <p:sldSz cx="9144000" cy="5715000" type="screen16x10"/>
  <p:notesSz cx="6797675" cy="9928225"/>
  <p:defaultTextStyle>
    <a:defPPr>
      <a:defRPr lang="en-US"/>
    </a:defPPr>
    <a:lvl1pPr marL="0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1C3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53" autoAdjust="0"/>
    <p:restoredTop sz="73656" autoAdjust="0"/>
  </p:normalViewPr>
  <p:slideViewPr>
    <p:cSldViewPr>
      <p:cViewPr>
        <p:scale>
          <a:sx n="75" d="100"/>
          <a:sy n="75" d="100"/>
        </p:scale>
        <p:origin x="-1470" y="-32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908" y="2946"/>
      </p:cViewPr>
      <p:guideLst>
        <p:guide orient="horz" pos="3127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4" Type="http://schemas.openxmlformats.org/officeDocument/2006/relationships/image" Target="../media/image38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797675" cy="496411"/>
          </a:xfrm>
          <a:prstGeom prst="rect">
            <a:avLst/>
          </a:prstGeom>
        </p:spPr>
        <p:txBody>
          <a:bodyPr vert="horz" lIns="72000" tIns="180000" rIns="288000" bIns="36000" rtlCol="0"/>
          <a:lstStyle>
            <a:lvl1pPr algn="l">
              <a:defRPr sz="1200"/>
            </a:lvl1pPr>
          </a:lstStyle>
          <a:p>
            <a:pPr algn="r"/>
            <a:endParaRPr lang="en-US" sz="1400" b="1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180000" tIns="36000" rIns="72000" bIns="180000" rtlCol="0" anchor="b"/>
          <a:lstStyle>
            <a:lvl1pPr algn="l">
              <a:defRPr sz="1200"/>
            </a:lvl1pPr>
          </a:lstStyle>
          <a:p>
            <a:r>
              <a:rPr lang="en-US" sz="800" dirty="0" smtClean="0"/>
              <a:t>© 2011 Capgemini. All rights reserved.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72000" tIns="36000" rIns="180000" bIns="180000" rtlCol="0" anchor="b"/>
          <a:lstStyle>
            <a:lvl1pPr algn="r">
              <a:defRPr sz="1200"/>
            </a:lvl1pPr>
          </a:lstStyle>
          <a:p>
            <a:fld id="{31BBAEFF-FCA4-4EA1-946D-1EE330CB54A8}" type="slidenum">
              <a:rPr lang="en-US" sz="800" b="1" smtClean="0"/>
              <a:pPr/>
              <a:t>‹#›</a:t>
            </a:fld>
            <a:endParaRPr lang="en-US" sz="800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81104104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797675" cy="496411"/>
          </a:xfrm>
          <a:prstGeom prst="rect">
            <a:avLst/>
          </a:prstGeom>
        </p:spPr>
        <p:txBody>
          <a:bodyPr vert="horz" lIns="72000" tIns="180000" rIns="288000" bIns="36000" rtlCol="0"/>
          <a:lstStyle>
            <a:lvl1pPr algn="r">
              <a:defRPr sz="1400" b="1"/>
            </a:lvl1pPr>
          </a:lstStyle>
          <a:p>
            <a:endParaRPr lang="en-US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22250" y="620713"/>
            <a:ext cx="6353175" cy="39703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212405" y="4715907"/>
            <a:ext cx="6372865" cy="4591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180000" tIns="36000" rIns="72000" bIns="180000" rtlCol="0" anchor="b"/>
          <a:lstStyle>
            <a:lvl1pPr algn="l">
              <a:defRPr sz="800"/>
            </a:lvl1pPr>
          </a:lstStyle>
          <a:p>
            <a:r>
              <a:rPr lang="en-US" dirty="0" smtClean="0"/>
              <a:t>© 2011 Capgemini. All rights reserved.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72000" tIns="36000" rIns="180000" bIns="180000" rtlCol="0" anchor="b"/>
          <a:lstStyle>
            <a:lvl1pPr algn="r">
              <a:defRPr sz="800" b="1"/>
            </a:lvl1pPr>
          </a:lstStyle>
          <a:p>
            <a:fld id="{CBC04D6F-FB7D-4867-9F14-E509182224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8745539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54227" indent="0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307101" indent="0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461328" indent="0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615555" indent="0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2011 Capgemini.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C04D6F-FB7D-4867-9F14-E509182224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6126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-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7" descr="shutterstock_30013249.jpg"/>
          <p:cNvPicPr>
            <a:picLocks noChangeAspect="1"/>
          </p:cNvPicPr>
          <p:nvPr userDrawn="1"/>
        </p:nvPicPr>
        <p:blipFill>
          <a:blip r:embed="rId3" cstate="print"/>
          <a:srcRect t="9987" r="127" b="1774"/>
          <a:stretch>
            <a:fillRect/>
          </a:stretch>
        </p:blipFill>
        <p:spPr bwMode="auto">
          <a:xfrm>
            <a:off x="-39836" y="1068917"/>
            <a:ext cx="9183836" cy="4646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Freeform 30"/>
          <p:cNvSpPr>
            <a:spLocks/>
          </p:cNvSpPr>
          <p:nvPr userDrawn="1">
            <p:custDataLst>
              <p:tags r:id="rId1"/>
            </p:custDataLst>
          </p:nvPr>
        </p:nvSpPr>
        <p:spPr bwMode="white">
          <a:xfrm>
            <a:off x="-14653" y="955147"/>
            <a:ext cx="9158654" cy="4759854"/>
          </a:xfrm>
          <a:custGeom>
            <a:avLst/>
            <a:gdLst/>
            <a:ahLst/>
            <a:cxnLst>
              <a:cxn ang="0">
                <a:pos x="0" y="3638"/>
              </a:cxn>
              <a:cxn ang="0">
                <a:pos x="516" y="2658"/>
              </a:cxn>
              <a:cxn ang="0">
                <a:pos x="1352" y="2063"/>
              </a:cxn>
              <a:cxn ang="0">
                <a:pos x="3348" y="1519"/>
              </a:cxn>
              <a:cxn ang="0">
                <a:pos x="4987" y="1078"/>
              </a:cxn>
              <a:cxn ang="0">
                <a:pos x="5762" y="534"/>
              </a:cxn>
              <a:cxn ang="0">
                <a:pos x="5762" y="66"/>
              </a:cxn>
              <a:cxn ang="0">
                <a:pos x="4" y="68"/>
              </a:cxn>
            </a:cxnLst>
            <a:rect l="0" t="0" r="r" b="b"/>
            <a:pathLst>
              <a:path w="5762" h="3638">
                <a:moveTo>
                  <a:pt x="0" y="3638"/>
                </a:moveTo>
                <a:cubicBezTo>
                  <a:pt x="58" y="3452"/>
                  <a:pt x="291" y="2920"/>
                  <a:pt x="516" y="2658"/>
                </a:cubicBezTo>
                <a:cubicBezTo>
                  <a:pt x="794" y="2320"/>
                  <a:pt x="1284" y="2093"/>
                  <a:pt x="1352" y="2063"/>
                </a:cubicBezTo>
                <a:cubicBezTo>
                  <a:pt x="1942" y="1786"/>
                  <a:pt x="2872" y="1624"/>
                  <a:pt x="3348" y="1519"/>
                </a:cubicBezTo>
                <a:cubicBezTo>
                  <a:pt x="3895" y="1390"/>
                  <a:pt x="4592" y="1228"/>
                  <a:pt x="4987" y="1078"/>
                </a:cubicBezTo>
                <a:cubicBezTo>
                  <a:pt x="5384" y="933"/>
                  <a:pt x="5632" y="702"/>
                  <a:pt x="5762" y="534"/>
                </a:cubicBezTo>
                <a:cubicBezTo>
                  <a:pt x="5762" y="0"/>
                  <a:pt x="5762" y="61"/>
                  <a:pt x="5762" y="66"/>
                </a:cubicBezTo>
                <a:cubicBezTo>
                  <a:pt x="4803" y="66"/>
                  <a:pt x="1204" y="68"/>
                  <a:pt x="4" y="68"/>
                </a:cubicBezTo>
              </a:path>
            </a:pathLst>
          </a:custGeom>
          <a:gradFill flip="none" rotWithShape="1">
            <a:gsLst>
              <a:gs pos="0">
                <a:schemeClr val="tx2">
                  <a:alpha val="90000"/>
                </a:schemeClr>
              </a:gs>
              <a:gs pos="0">
                <a:schemeClr val="tx2">
                  <a:alpha val="90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0"/>
            <a:tileRect/>
          </a:gra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77925" tIns="38963" rIns="77925" bIns="38963" anchor="ctr"/>
          <a:lstStyle/>
          <a:p>
            <a:pPr algn="ctr" eaLnBrk="0" hangingPunct="0">
              <a:lnSpc>
                <a:spcPct val="85000"/>
              </a:lnSpc>
              <a:defRPr/>
            </a:pPr>
            <a:endParaRPr lang="en-US" noProof="0" dirty="0"/>
          </a:p>
        </p:txBody>
      </p:sp>
      <p:pic>
        <p:nvPicPr>
          <p:cNvPr id="9" name="Picture 6" descr="OK_Capgemini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03336" y="306917"/>
            <a:ext cx="1992923" cy="424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" y="2334948"/>
            <a:ext cx="4886325" cy="660136"/>
          </a:xfrm>
        </p:spPr>
        <p:txBody>
          <a:bodyPr lIns="276113" tIns="153396" rIns="0"/>
          <a:lstStyle>
            <a:lvl1pPr marL="2706" indent="0">
              <a:buFont typeface="Wingdings" pitchFamily="2" charset="2"/>
              <a:buNone/>
              <a:defRPr sz="170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noProof="0" dirty="0" smtClean="0"/>
              <a:t>Click to edit Master sub-title style</a:t>
            </a:r>
            <a:endParaRPr lang="en-US" noProof="0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0" y="1033659"/>
            <a:ext cx="9144000" cy="1260739"/>
          </a:xfrm>
        </p:spPr>
        <p:txBody>
          <a:bodyPr lIns="276113" tIns="337471" rIns="30679" bIns="30679" anchor="t"/>
          <a:lstStyle>
            <a:lvl1pPr marL="0" indent="0" algn="l">
              <a:tabLst/>
              <a:defRPr sz="3100">
                <a:solidFill>
                  <a:schemeClr val="tx2">
                    <a:lumMod val="20000"/>
                    <a:lumOff val="80000"/>
                  </a:schemeClr>
                </a:solidFill>
                <a:latin typeface="Arial Narrow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pic>
        <p:nvPicPr>
          <p:cNvPr id="8" name="Image 7" descr="Capgemini_Slogan_RGB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690290" y="311428"/>
            <a:ext cx="3214885" cy="30000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de 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 userDrawn="1"/>
        </p:nvSpPr>
        <p:spPr bwMode="auto">
          <a:xfrm>
            <a:off x="2" y="-31749"/>
            <a:ext cx="9165981" cy="5746750"/>
          </a:xfrm>
          <a:custGeom>
            <a:avLst/>
            <a:gdLst/>
            <a:ahLst/>
            <a:cxnLst>
              <a:cxn ang="0">
                <a:pos x="0" y="3797"/>
              </a:cxn>
              <a:cxn ang="0">
                <a:pos x="0" y="3252"/>
              </a:cxn>
              <a:cxn ang="0">
                <a:pos x="0" y="2159"/>
              </a:cxn>
              <a:cxn ang="0">
                <a:pos x="0" y="1611"/>
              </a:cxn>
              <a:cxn ang="0">
                <a:pos x="0" y="523"/>
              </a:cxn>
              <a:cxn ang="0">
                <a:pos x="0" y="387"/>
              </a:cxn>
              <a:cxn ang="0">
                <a:pos x="5760" y="9"/>
              </a:cxn>
              <a:cxn ang="0">
                <a:pos x="5760" y="312"/>
              </a:cxn>
              <a:cxn ang="0">
                <a:pos x="5760" y="377"/>
              </a:cxn>
              <a:cxn ang="0">
                <a:pos x="5760" y="786"/>
              </a:cxn>
              <a:cxn ang="0">
                <a:pos x="5760" y="1060"/>
              </a:cxn>
              <a:cxn ang="0">
                <a:pos x="5760" y="1262"/>
              </a:cxn>
              <a:cxn ang="0">
                <a:pos x="5758" y="1283"/>
              </a:cxn>
              <a:cxn ang="0">
                <a:pos x="5747" y="1301"/>
              </a:cxn>
              <a:cxn ang="0">
                <a:pos x="5719" y="1339"/>
              </a:cxn>
              <a:cxn ang="0">
                <a:pos x="5650" y="1406"/>
              </a:cxn>
              <a:cxn ang="0">
                <a:pos x="5597" y="1445"/>
              </a:cxn>
              <a:cxn ang="0">
                <a:pos x="5480" y="1515"/>
              </a:cxn>
              <a:cxn ang="0">
                <a:pos x="5295" y="1608"/>
              </a:cxn>
              <a:cxn ang="0">
                <a:pos x="5161" y="1663"/>
              </a:cxn>
              <a:cxn ang="0">
                <a:pos x="4893" y="1759"/>
              </a:cxn>
              <a:cxn ang="0">
                <a:pos x="4615" y="1845"/>
              </a:cxn>
              <a:cxn ang="0">
                <a:pos x="4188" y="1958"/>
              </a:cxn>
              <a:cxn ang="0">
                <a:pos x="3902" y="2027"/>
              </a:cxn>
              <a:cxn ang="0">
                <a:pos x="3614" y="2089"/>
              </a:cxn>
              <a:cxn ang="0">
                <a:pos x="2993" y="2192"/>
              </a:cxn>
              <a:cxn ang="0">
                <a:pos x="2444" y="2281"/>
              </a:cxn>
              <a:cxn ang="0">
                <a:pos x="2160" y="2348"/>
              </a:cxn>
              <a:cxn ang="0">
                <a:pos x="1880" y="2427"/>
              </a:cxn>
              <a:cxn ang="0">
                <a:pos x="1609" y="2517"/>
              </a:cxn>
              <a:cxn ang="0">
                <a:pos x="1410" y="2596"/>
              </a:cxn>
              <a:cxn ang="0">
                <a:pos x="1284" y="2655"/>
              </a:cxn>
              <a:cxn ang="0">
                <a:pos x="1102" y="2749"/>
              </a:cxn>
              <a:cxn ang="0">
                <a:pos x="931" y="2859"/>
              </a:cxn>
              <a:cxn ang="0">
                <a:pos x="822" y="2938"/>
              </a:cxn>
              <a:cxn ang="0">
                <a:pos x="672" y="3069"/>
              </a:cxn>
              <a:cxn ang="0">
                <a:pos x="531" y="3207"/>
              </a:cxn>
              <a:cxn ang="0">
                <a:pos x="447" y="3308"/>
              </a:cxn>
              <a:cxn ang="0">
                <a:pos x="329" y="3468"/>
              </a:cxn>
              <a:cxn ang="0">
                <a:pos x="227" y="3636"/>
              </a:cxn>
              <a:cxn ang="0">
                <a:pos x="167" y="3755"/>
              </a:cxn>
              <a:cxn ang="0">
                <a:pos x="92" y="3940"/>
              </a:cxn>
              <a:cxn ang="0">
                <a:pos x="35" y="4130"/>
              </a:cxn>
              <a:cxn ang="0">
                <a:pos x="7" y="4268"/>
              </a:cxn>
            </a:cxnLst>
            <a:rect l="0" t="0" r="r" b="b"/>
            <a:pathLst>
              <a:path w="5760" h="4339">
                <a:moveTo>
                  <a:pt x="0" y="4339"/>
                </a:moveTo>
                <a:lnTo>
                  <a:pt x="0" y="4339"/>
                </a:lnTo>
                <a:lnTo>
                  <a:pt x="0" y="3797"/>
                </a:lnTo>
                <a:lnTo>
                  <a:pt x="0" y="3797"/>
                </a:lnTo>
                <a:lnTo>
                  <a:pt x="0" y="3252"/>
                </a:lnTo>
                <a:lnTo>
                  <a:pt x="0" y="3252"/>
                </a:lnTo>
                <a:lnTo>
                  <a:pt x="0" y="2705"/>
                </a:lnTo>
                <a:lnTo>
                  <a:pt x="0" y="2705"/>
                </a:lnTo>
                <a:lnTo>
                  <a:pt x="0" y="2159"/>
                </a:lnTo>
                <a:lnTo>
                  <a:pt x="0" y="2159"/>
                </a:lnTo>
                <a:lnTo>
                  <a:pt x="0" y="1611"/>
                </a:lnTo>
                <a:lnTo>
                  <a:pt x="0" y="1611"/>
                </a:lnTo>
                <a:lnTo>
                  <a:pt x="0" y="1066"/>
                </a:lnTo>
                <a:lnTo>
                  <a:pt x="0" y="1066"/>
                </a:lnTo>
                <a:lnTo>
                  <a:pt x="0" y="523"/>
                </a:lnTo>
                <a:lnTo>
                  <a:pt x="0" y="523"/>
                </a:lnTo>
                <a:lnTo>
                  <a:pt x="0" y="387"/>
                </a:lnTo>
                <a:lnTo>
                  <a:pt x="0" y="387"/>
                </a:lnTo>
                <a:lnTo>
                  <a:pt x="0" y="0"/>
                </a:lnTo>
                <a:lnTo>
                  <a:pt x="155" y="9"/>
                </a:lnTo>
                <a:lnTo>
                  <a:pt x="5760" y="9"/>
                </a:lnTo>
                <a:lnTo>
                  <a:pt x="5760" y="310"/>
                </a:lnTo>
                <a:lnTo>
                  <a:pt x="5760" y="312"/>
                </a:lnTo>
                <a:lnTo>
                  <a:pt x="5760" y="312"/>
                </a:lnTo>
                <a:lnTo>
                  <a:pt x="5760" y="344"/>
                </a:lnTo>
                <a:lnTo>
                  <a:pt x="5760" y="377"/>
                </a:lnTo>
                <a:lnTo>
                  <a:pt x="5760" y="377"/>
                </a:lnTo>
                <a:lnTo>
                  <a:pt x="5760" y="512"/>
                </a:lnTo>
                <a:lnTo>
                  <a:pt x="5760" y="512"/>
                </a:lnTo>
                <a:lnTo>
                  <a:pt x="5760" y="786"/>
                </a:lnTo>
                <a:lnTo>
                  <a:pt x="5760" y="786"/>
                </a:lnTo>
                <a:lnTo>
                  <a:pt x="5760" y="1060"/>
                </a:lnTo>
                <a:lnTo>
                  <a:pt x="5760" y="1060"/>
                </a:lnTo>
                <a:lnTo>
                  <a:pt x="5760" y="1195"/>
                </a:lnTo>
                <a:lnTo>
                  <a:pt x="5760" y="1195"/>
                </a:lnTo>
                <a:lnTo>
                  <a:pt x="5760" y="1262"/>
                </a:lnTo>
                <a:lnTo>
                  <a:pt x="5760" y="1262"/>
                </a:lnTo>
                <a:lnTo>
                  <a:pt x="5758" y="1276"/>
                </a:lnTo>
                <a:lnTo>
                  <a:pt x="5758" y="1283"/>
                </a:lnTo>
                <a:lnTo>
                  <a:pt x="5755" y="1289"/>
                </a:lnTo>
                <a:lnTo>
                  <a:pt x="5755" y="1289"/>
                </a:lnTo>
                <a:lnTo>
                  <a:pt x="5747" y="1301"/>
                </a:lnTo>
                <a:lnTo>
                  <a:pt x="5740" y="1315"/>
                </a:lnTo>
                <a:lnTo>
                  <a:pt x="5740" y="1315"/>
                </a:lnTo>
                <a:lnTo>
                  <a:pt x="5719" y="1339"/>
                </a:lnTo>
                <a:lnTo>
                  <a:pt x="5699" y="1363"/>
                </a:lnTo>
                <a:lnTo>
                  <a:pt x="5674" y="1385"/>
                </a:lnTo>
                <a:lnTo>
                  <a:pt x="5650" y="1406"/>
                </a:lnTo>
                <a:lnTo>
                  <a:pt x="5650" y="1406"/>
                </a:lnTo>
                <a:lnTo>
                  <a:pt x="5624" y="1426"/>
                </a:lnTo>
                <a:lnTo>
                  <a:pt x="5597" y="1445"/>
                </a:lnTo>
                <a:lnTo>
                  <a:pt x="5541" y="1481"/>
                </a:lnTo>
                <a:lnTo>
                  <a:pt x="5541" y="1481"/>
                </a:lnTo>
                <a:lnTo>
                  <a:pt x="5480" y="1515"/>
                </a:lnTo>
                <a:lnTo>
                  <a:pt x="5419" y="1548"/>
                </a:lnTo>
                <a:lnTo>
                  <a:pt x="5356" y="1579"/>
                </a:lnTo>
                <a:lnTo>
                  <a:pt x="5295" y="1608"/>
                </a:lnTo>
                <a:lnTo>
                  <a:pt x="5295" y="1608"/>
                </a:lnTo>
                <a:lnTo>
                  <a:pt x="5229" y="1636"/>
                </a:lnTo>
                <a:lnTo>
                  <a:pt x="5161" y="1663"/>
                </a:lnTo>
                <a:lnTo>
                  <a:pt x="5096" y="1689"/>
                </a:lnTo>
                <a:lnTo>
                  <a:pt x="5028" y="1713"/>
                </a:lnTo>
                <a:lnTo>
                  <a:pt x="4893" y="1759"/>
                </a:lnTo>
                <a:lnTo>
                  <a:pt x="4756" y="1804"/>
                </a:lnTo>
                <a:lnTo>
                  <a:pt x="4756" y="1804"/>
                </a:lnTo>
                <a:lnTo>
                  <a:pt x="4615" y="1845"/>
                </a:lnTo>
                <a:lnTo>
                  <a:pt x="4472" y="1885"/>
                </a:lnTo>
                <a:lnTo>
                  <a:pt x="4332" y="1920"/>
                </a:lnTo>
                <a:lnTo>
                  <a:pt x="4188" y="1958"/>
                </a:lnTo>
                <a:lnTo>
                  <a:pt x="4188" y="1958"/>
                </a:lnTo>
                <a:lnTo>
                  <a:pt x="4046" y="1993"/>
                </a:lnTo>
                <a:lnTo>
                  <a:pt x="3902" y="2027"/>
                </a:lnTo>
                <a:lnTo>
                  <a:pt x="3758" y="2059"/>
                </a:lnTo>
                <a:lnTo>
                  <a:pt x="3614" y="2089"/>
                </a:lnTo>
                <a:lnTo>
                  <a:pt x="3614" y="2089"/>
                </a:lnTo>
                <a:lnTo>
                  <a:pt x="3511" y="2108"/>
                </a:lnTo>
                <a:lnTo>
                  <a:pt x="3363" y="2133"/>
                </a:lnTo>
                <a:lnTo>
                  <a:pt x="2993" y="2192"/>
                </a:lnTo>
                <a:lnTo>
                  <a:pt x="2641" y="2248"/>
                </a:lnTo>
                <a:lnTo>
                  <a:pt x="2515" y="2267"/>
                </a:lnTo>
                <a:lnTo>
                  <a:pt x="2444" y="2281"/>
                </a:lnTo>
                <a:lnTo>
                  <a:pt x="2444" y="2281"/>
                </a:lnTo>
                <a:lnTo>
                  <a:pt x="2302" y="2312"/>
                </a:lnTo>
                <a:lnTo>
                  <a:pt x="2160" y="2348"/>
                </a:lnTo>
                <a:lnTo>
                  <a:pt x="2018" y="2386"/>
                </a:lnTo>
                <a:lnTo>
                  <a:pt x="1880" y="2427"/>
                </a:lnTo>
                <a:lnTo>
                  <a:pt x="1880" y="2427"/>
                </a:lnTo>
                <a:lnTo>
                  <a:pt x="1742" y="2470"/>
                </a:lnTo>
                <a:lnTo>
                  <a:pt x="1677" y="2494"/>
                </a:lnTo>
                <a:lnTo>
                  <a:pt x="1609" y="2517"/>
                </a:lnTo>
                <a:lnTo>
                  <a:pt x="1541" y="2543"/>
                </a:lnTo>
                <a:lnTo>
                  <a:pt x="1475" y="2569"/>
                </a:lnTo>
                <a:lnTo>
                  <a:pt x="1410" y="2596"/>
                </a:lnTo>
                <a:lnTo>
                  <a:pt x="1346" y="2625"/>
                </a:lnTo>
                <a:lnTo>
                  <a:pt x="1346" y="2625"/>
                </a:lnTo>
                <a:lnTo>
                  <a:pt x="1284" y="2655"/>
                </a:lnTo>
                <a:lnTo>
                  <a:pt x="1222" y="2684"/>
                </a:lnTo>
                <a:lnTo>
                  <a:pt x="1162" y="2717"/>
                </a:lnTo>
                <a:lnTo>
                  <a:pt x="1102" y="2749"/>
                </a:lnTo>
                <a:lnTo>
                  <a:pt x="1043" y="2785"/>
                </a:lnTo>
                <a:lnTo>
                  <a:pt x="988" y="2821"/>
                </a:lnTo>
                <a:lnTo>
                  <a:pt x="931" y="2859"/>
                </a:lnTo>
                <a:lnTo>
                  <a:pt x="876" y="2899"/>
                </a:lnTo>
                <a:lnTo>
                  <a:pt x="876" y="2899"/>
                </a:lnTo>
                <a:lnTo>
                  <a:pt x="822" y="2938"/>
                </a:lnTo>
                <a:lnTo>
                  <a:pt x="771" y="2980"/>
                </a:lnTo>
                <a:lnTo>
                  <a:pt x="720" y="3023"/>
                </a:lnTo>
                <a:lnTo>
                  <a:pt x="672" y="3069"/>
                </a:lnTo>
                <a:lnTo>
                  <a:pt x="623" y="3113"/>
                </a:lnTo>
                <a:lnTo>
                  <a:pt x="576" y="3159"/>
                </a:lnTo>
                <a:lnTo>
                  <a:pt x="531" y="3207"/>
                </a:lnTo>
                <a:lnTo>
                  <a:pt x="487" y="3257"/>
                </a:lnTo>
                <a:lnTo>
                  <a:pt x="487" y="3257"/>
                </a:lnTo>
                <a:lnTo>
                  <a:pt x="447" y="3308"/>
                </a:lnTo>
                <a:lnTo>
                  <a:pt x="406" y="3360"/>
                </a:lnTo>
                <a:lnTo>
                  <a:pt x="366" y="3413"/>
                </a:lnTo>
                <a:lnTo>
                  <a:pt x="329" y="3468"/>
                </a:lnTo>
                <a:lnTo>
                  <a:pt x="292" y="3523"/>
                </a:lnTo>
                <a:lnTo>
                  <a:pt x="258" y="3579"/>
                </a:lnTo>
                <a:lnTo>
                  <a:pt x="227" y="3636"/>
                </a:lnTo>
                <a:lnTo>
                  <a:pt x="197" y="3694"/>
                </a:lnTo>
                <a:lnTo>
                  <a:pt x="197" y="3694"/>
                </a:lnTo>
                <a:lnTo>
                  <a:pt x="167" y="3755"/>
                </a:lnTo>
                <a:lnTo>
                  <a:pt x="140" y="3814"/>
                </a:lnTo>
                <a:lnTo>
                  <a:pt x="114" y="3876"/>
                </a:lnTo>
                <a:lnTo>
                  <a:pt x="92" y="3940"/>
                </a:lnTo>
                <a:lnTo>
                  <a:pt x="71" y="4003"/>
                </a:lnTo>
                <a:lnTo>
                  <a:pt x="53" y="4067"/>
                </a:lnTo>
                <a:lnTo>
                  <a:pt x="35" y="4130"/>
                </a:lnTo>
                <a:lnTo>
                  <a:pt x="20" y="4195"/>
                </a:lnTo>
                <a:lnTo>
                  <a:pt x="20" y="4195"/>
                </a:lnTo>
                <a:lnTo>
                  <a:pt x="7" y="4268"/>
                </a:lnTo>
                <a:lnTo>
                  <a:pt x="4" y="4303"/>
                </a:lnTo>
                <a:lnTo>
                  <a:pt x="0" y="43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77925" tIns="38963" rIns="77925" bIns="38963"/>
          <a:lstStyle/>
          <a:p>
            <a:pPr algn="ctr" eaLnBrk="0" hangingPunct="0">
              <a:lnSpc>
                <a:spcPct val="85000"/>
              </a:lnSpc>
              <a:defRPr/>
            </a:pPr>
            <a:endParaRPr lang="en-US" noProof="0" dirty="0"/>
          </a:p>
        </p:txBody>
      </p: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0" y="752740"/>
            <a:ext cx="9144000" cy="952500"/>
          </a:xfrm>
          <a:prstGeom prst="rect">
            <a:avLst/>
          </a:prstGeom>
        </p:spPr>
        <p:txBody>
          <a:bodyPr lIns="306792" tIns="38963" rIns="30679" bIns="38963" anchor="b"/>
          <a:lstStyle>
            <a:lvl1pPr algn="l">
              <a:defRPr sz="3100" b="1" baseline="0">
                <a:solidFill>
                  <a:schemeClr val="tx2"/>
                </a:solidFill>
                <a:latin typeface="Arial Narrow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9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8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7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C500E-AD66-488F-A872-75C52CFC7C11}" type="datetime1">
              <a:rPr lang="sv-SE" smtClean="0"/>
              <a:pPr/>
              <a:t>2017-05-30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B6DB0-02A1-4E08-BB11-D79540BBBF10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E27EC-F835-494C-A39E-3025FB6077FA}" type="datetime1">
              <a:rPr lang="sv-SE" smtClean="0"/>
              <a:pPr/>
              <a:t>2017-05-30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B6DB0-02A1-4E08-BB11-D79540BBBF10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35" y="3672418"/>
            <a:ext cx="7772400" cy="1135062"/>
          </a:xfrm>
        </p:spPr>
        <p:txBody>
          <a:bodyPr anchor="t"/>
          <a:lstStyle>
            <a:lvl1pPr algn="l">
              <a:defRPr sz="34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35" y="2422261"/>
            <a:ext cx="7772400" cy="1250156"/>
          </a:xfrm>
        </p:spPr>
        <p:txBody>
          <a:bodyPr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38962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2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8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50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A7ACD-79EF-42D1-A067-785A3C82FC0E}" type="datetime1">
              <a:rPr lang="sv-SE" smtClean="0"/>
              <a:pPr/>
              <a:t>2017-05-30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B6DB0-02A1-4E08-BB11-D79540BBBF10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44462" cy="37716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338" y="1333501"/>
            <a:ext cx="4044462" cy="37716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7FC0F-F86F-4CFA-BCB8-1DB01D2E5675}" type="datetime1">
              <a:rPr lang="sv-SE" smtClean="0"/>
              <a:pPr/>
              <a:t>2017-05-30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B6DB0-02A1-4E08-BB11-D79540BBBF10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066" cy="533136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066" cy="329274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71" y="1279261"/>
            <a:ext cx="4041531" cy="533136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71" y="1812396"/>
            <a:ext cx="4041531" cy="329274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C4747-0B79-492F-9DA7-AAF6176D0DA4}" type="datetime1">
              <a:rPr lang="sv-SE" smtClean="0"/>
              <a:pPr/>
              <a:t>2017-05-30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B6DB0-02A1-4E08-BB11-D79540BBBF10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6A7F3-B72E-4A48-A249-F2217CB04C17}" type="datetime1">
              <a:rPr lang="sv-SE" smtClean="0"/>
              <a:pPr/>
              <a:t>2017-05-30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B6DB0-02A1-4E08-BB11-D79540BBBF10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transition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E40AC-8756-4774-92AB-E3D9585E96B3}" type="datetime1">
              <a:rPr lang="sv-SE" smtClean="0"/>
              <a:pPr/>
              <a:t>2017-05-30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B6DB0-02A1-4E08-BB11-D79540BBBF10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transition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1"/>
            <a:ext cx="3008435" cy="968376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538" y="227543"/>
            <a:ext cx="5111262" cy="4877594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8"/>
            <a:ext cx="3008435" cy="3909219"/>
          </a:xfrm>
        </p:spPr>
        <p:txBody>
          <a:bodyPr/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CC40-9798-460F-967E-8994E0F87AB9}" type="datetime1">
              <a:rPr lang="sv-SE" smtClean="0"/>
              <a:pPr/>
              <a:t>2017-05-30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B6DB0-02A1-4E08-BB11-D79540BBBF10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transition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66" y="4000500"/>
            <a:ext cx="5486400" cy="472282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66" y="510646"/>
            <a:ext cx="5486400" cy="3429000"/>
          </a:xfrm>
        </p:spPr>
        <p:txBody>
          <a:bodyPr/>
          <a:lstStyle>
            <a:lvl1pPr marL="0" indent="0">
              <a:buNone/>
              <a:defRPr sz="2700"/>
            </a:lvl1pPr>
            <a:lvl2pPr marL="389626" indent="0">
              <a:buNone/>
              <a:defRPr sz="2400"/>
            </a:lvl2pPr>
            <a:lvl3pPr marL="779252" indent="0">
              <a:buNone/>
              <a:defRPr sz="2000"/>
            </a:lvl3pPr>
            <a:lvl4pPr marL="1168878" indent="0">
              <a:buNone/>
              <a:defRPr sz="1700"/>
            </a:lvl4pPr>
            <a:lvl5pPr marL="1558503" indent="0">
              <a:buNone/>
              <a:defRPr sz="1700"/>
            </a:lvl5pPr>
            <a:lvl6pPr marL="1948129" indent="0">
              <a:buNone/>
              <a:defRPr sz="1700"/>
            </a:lvl6pPr>
            <a:lvl7pPr marL="2337755" indent="0">
              <a:buNone/>
              <a:defRPr sz="1700"/>
            </a:lvl7pPr>
            <a:lvl8pPr marL="2727381" indent="0">
              <a:buNone/>
              <a:defRPr sz="1700"/>
            </a:lvl8pPr>
            <a:lvl9pPr marL="3117007" indent="0">
              <a:buNone/>
              <a:defRPr sz="17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66" y="4472782"/>
            <a:ext cx="5486400" cy="670719"/>
          </a:xfrm>
        </p:spPr>
        <p:txBody>
          <a:bodyPr/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D6CC-B30E-4E36-B206-7B891AD51EB1}" type="datetime1">
              <a:rPr lang="sv-SE" smtClean="0"/>
              <a:pPr/>
              <a:t>2017-05-30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B6DB0-02A1-4E08-BB11-D79540BBBF10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-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ppt_KeyWords_Bkgd_OK.jpg"/>
          <p:cNvPicPr>
            <a:picLocks noChangeAspect="1"/>
          </p:cNvPicPr>
          <p:nvPr userDrawn="1"/>
        </p:nvPicPr>
        <p:blipFill>
          <a:blip r:embed="rId3" cstate="print"/>
          <a:srcRect b="20413"/>
          <a:stretch>
            <a:fillRect/>
          </a:stretch>
        </p:blipFill>
        <p:spPr>
          <a:xfrm>
            <a:off x="0" y="1071551"/>
            <a:ext cx="9144000" cy="4643450"/>
          </a:xfrm>
          <a:prstGeom prst="rect">
            <a:avLst/>
          </a:prstGeom>
        </p:spPr>
      </p:pic>
      <p:sp>
        <p:nvSpPr>
          <p:cNvPr id="14" name="Freeform 30"/>
          <p:cNvSpPr>
            <a:spLocks/>
          </p:cNvSpPr>
          <p:nvPr userDrawn="1">
            <p:custDataLst>
              <p:tags r:id="rId1"/>
            </p:custDataLst>
          </p:nvPr>
        </p:nvSpPr>
        <p:spPr bwMode="white">
          <a:xfrm>
            <a:off x="-14653" y="955147"/>
            <a:ext cx="9158654" cy="4759854"/>
          </a:xfrm>
          <a:custGeom>
            <a:avLst/>
            <a:gdLst/>
            <a:ahLst/>
            <a:cxnLst>
              <a:cxn ang="0">
                <a:pos x="0" y="3638"/>
              </a:cxn>
              <a:cxn ang="0">
                <a:pos x="516" y="2658"/>
              </a:cxn>
              <a:cxn ang="0">
                <a:pos x="1352" y="2063"/>
              </a:cxn>
              <a:cxn ang="0">
                <a:pos x="3348" y="1519"/>
              </a:cxn>
              <a:cxn ang="0">
                <a:pos x="4987" y="1078"/>
              </a:cxn>
              <a:cxn ang="0">
                <a:pos x="5762" y="534"/>
              </a:cxn>
              <a:cxn ang="0">
                <a:pos x="5762" y="66"/>
              </a:cxn>
              <a:cxn ang="0">
                <a:pos x="4" y="68"/>
              </a:cxn>
            </a:cxnLst>
            <a:rect l="0" t="0" r="r" b="b"/>
            <a:pathLst>
              <a:path w="5762" h="3638">
                <a:moveTo>
                  <a:pt x="0" y="3638"/>
                </a:moveTo>
                <a:cubicBezTo>
                  <a:pt x="58" y="3452"/>
                  <a:pt x="291" y="2920"/>
                  <a:pt x="516" y="2658"/>
                </a:cubicBezTo>
                <a:cubicBezTo>
                  <a:pt x="794" y="2320"/>
                  <a:pt x="1284" y="2093"/>
                  <a:pt x="1352" y="2063"/>
                </a:cubicBezTo>
                <a:cubicBezTo>
                  <a:pt x="1942" y="1786"/>
                  <a:pt x="2872" y="1624"/>
                  <a:pt x="3348" y="1519"/>
                </a:cubicBezTo>
                <a:cubicBezTo>
                  <a:pt x="3895" y="1390"/>
                  <a:pt x="4592" y="1228"/>
                  <a:pt x="4987" y="1078"/>
                </a:cubicBezTo>
                <a:cubicBezTo>
                  <a:pt x="5384" y="933"/>
                  <a:pt x="5632" y="702"/>
                  <a:pt x="5762" y="534"/>
                </a:cubicBezTo>
                <a:cubicBezTo>
                  <a:pt x="5762" y="0"/>
                  <a:pt x="5762" y="61"/>
                  <a:pt x="5762" y="66"/>
                </a:cubicBezTo>
                <a:cubicBezTo>
                  <a:pt x="4803" y="66"/>
                  <a:pt x="1204" y="68"/>
                  <a:pt x="4" y="68"/>
                </a:cubicBezTo>
              </a:path>
            </a:pathLst>
          </a:custGeom>
          <a:gradFill flip="none" rotWithShape="1">
            <a:gsLst>
              <a:gs pos="0">
                <a:schemeClr val="tx2">
                  <a:alpha val="90000"/>
                </a:schemeClr>
              </a:gs>
              <a:gs pos="0">
                <a:schemeClr val="tx2">
                  <a:alpha val="90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2700000" scaled="0"/>
            <a:tileRect/>
          </a:gra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77925" tIns="38963" rIns="77925" bIns="38963" anchor="ctr"/>
          <a:lstStyle/>
          <a:p>
            <a:pPr algn="ctr" eaLnBrk="0" hangingPunct="0">
              <a:lnSpc>
                <a:spcPct val="85000"/>
              </a:lnSpc>
              <a:defRPr/>
            </a:pPr>
            <a:endParaRPr lang="en-US" noProof="0" dirty="0"/>
          </a:p>
        </p:txBody>
      </p:sp>
      <p:pic>
        <p:nvPicPr>
          <p:cNvPr id="9" name="Picture 6" descr="OK_Capgemini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03336" y="306917"/>
            <a:ext cx="1992923" cy="424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" y="2334948"/>
            <a:ext cx="4886325" cy="660136"/>
          </a:xfrm>
        </p:spPr>
        <p:txBody>
          <a:bodyPr lIns="276113" tIns="153396" rIns="0"/>
          <a:lstStyle>
            <a:lvl1pPr marL="2706" indent="0">
              <a:buFont typeface="Wingdings" pitchFamily="2" charset="2"/>
              <a:buNone/>
              <a:defRPr sz="170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en-US" noProof="0" smtClean="0"/>
              <a:t>Click to edit Master sub-title style</a:t>
            </a:r>
            <a:endParaRPr lang="en-US" noProof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0" y="1033659"/>
            <a:ext cx="9144000" cy="12607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276113" tIns="337471" rIns="30679" bIns="30679" numCol="1" anchor="t" anchorCtr="0" compatLnSpc="1">
            <a:prstTxWarp prst="textNoShape">
              <a:avLst/>
            </a:prstTxWarp>
          </a:bodyPr>
          <a:lstStyle>
            <a:lvl1pPr marL="0" indent="0" algn="l" defTabSz="779252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tabLst/>
              <a:defRPr lang="en-US" sz="3100" b="1" kern="1200" noProof="0" dirty="0">
                <a:solidFill>
                  <a:schemeClr val="tx2">
                    <a:lumMod val="20000"/>
                    <a:lumOff val="80000"/>
                  </a:schemeClr>
                </a:solidFill>
                <a:latin typeface="Arial Narrow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pic>
        <p:nvPicPr>
          <p:cNvPr id="10" name="Image 9" descr="Capgemini_Slogan_RGB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690290" y="311428"/>
            <a:ext cx="3214885" cy="30000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8EBE4-6C48-4FA0-A908-0BF086D55672}" type="datetime1">
              <a:rPr lang="sv-SE" smtClean="0"/>
              <a:pPr/>
              <a:t>2017-05-30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B6DB0-02A1-4E08-BB11-D79540BBBF10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transition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28866"/>
            <a:ext cx="6031523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27BC-B659-437B-AFBF-8C55F1CA1387}" type="datetime1">
              <a:rPr lang="sv-SE" smtClean="0"/>
              <a:pPr/>
              <a:t>2017-05-30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B6DB0-02A1-4E08-BB11-D79540BBBF10}" type="slidenum">
              <a:rPr lang="sv-SE" smtClean="0"/>
              <a:pPr/>
              <a:t>‹#›</a:t>
            </a:fld>
            <a:endParaRPr lang="sv-SE"/>
          </a:p>
        </p:txBody>
      </p:sp>
    </p:spTree>
  </p:cSld>
  <p:clrMapOvr>
    <a:masterClrMapping/>
  </p:clrMapOvr>
  <p:transition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7"/>
          <p:cNvSpPr>
            <a:spLocks/>
          </p:cNvSpPr>
          <p:nvPr userDrawn="1"/>
        </p:nvSpPr>
        <p:spPr bwMode="auto">
          <a:xfrm>
            <a:off x="2" y="-31749"/>
            <a:ext cx="9165981" cy="5746750"/>
          </a:xfrm>
          <a:custGeom>
            <a:avLst/>
            <a:gdLst/>
            <a:ahLst/>
            <a:cxnLst>
              <a:cxn ang="0">
                <a:pos x="0" y="3797"/>
              </a:cxn>
              <a:cxn ang="0">
                <a:pos x="0" y="3252"/>
              </a:cxn>
              <a:cxn ang="0">
                <a:pos x="0" y="2159"/>
              </a:cxn>
              <a:cxn ang="0">
                <a:pos x="0" y="1611"/>
              </a:cxn>
              <a:cxn ang="0">
                <a:pos x="0" y="523"/>
              </a:cxn>
              <a:cxn ang="0">
                <a:pos x="0" y="387"/>
              </a:cxn>
              <a:cxn ang="0">
                <a:pos x="5760" y="9"/>
              </a:cxn>
              <a:cxn ang="0">
                <a:pos x="5760" y="312"/>
              </a:cxn>
              <a:cxn ang="0">
                <a:pos x="5760" y="377"/>
              </a:cxn>
              <a:cxn ang="0">
                <a:pos x="5760" y="786"/>
              </a:cxn>
              <a:cxn ang="0">
                <a:pos x="5760" y="1060"/>
              </a:cxn>
              <a:cxn ang="0">
                <a:pos x="5760" y="1262"/>
              </a:cxn>
              <a:cxn ang="0">
                <a:pos x="5758" y="1283"/>
              </a:cxn>
              <a:cxn ang="0">
                <a:pos x="5747" y="1301"/>
              </a:cxn>
              <a:cxn ang="0">
                <a:pos x="5719" y="1339"/>
              </a:cxn>
              <a:cxn ang="0">
                <a:pos x="5650" y="1406"/>
              </a:cxn>
              <a:cxn ang="0">
                <a:pos x="5597" y="1445"/>
              </a:cxn>
              <a:cxn ang="0">
                <a:pos x="5480" y="1515"/>
              </a:cxn>
              <a:cxn ang="0">
                <a:pos x="5295" y="1608"/>
              </a:cxn>
              <a:cxn ang="0">
                <a:pos x="5161" y="1663"/>
              </a:cxn>
              <a:cxn ang="0">
                <a:pos x="4893" y="1759"/>
              </a:cxn>
              <a:cxn ang="0">
                <a:pos x="4615" y="1845"/>
              </a:cxn>
              <a:cxn ang="0">
                <a:pos x="4188" y="1958"/>
              </a:cxn>
              <a:cxn ang="0">
                <a:pos x="3902" y="2027"/>
              </a:cxn>
              <a:cxn ang="0">
                <a:pos x="3614" y="2089"/>
              </a:cxn>
              <a:cxn ang="0">
                <a:pos x="2993" y="2192"/>
              </a:cxn>
              <a:cxn ang="0">
                <a:pos x="2444" y="2281"/>
              </a:cxn>
              <a:cxn ang="0">
                <a:pos x="2160" y="2348"/>
              </a:cxn>
              <a:cxn ang="0">
                <a:pos x="1880" y="2427"/>
              </a:cxn>
              <a:cxn ang="0">
                <a:pos x="1609" y="2517"/>
              </a:cxn>
              <a:cxn ang="0">
                <a:pos x="1410" y="2596"/>
              </a:cxn>
              <a:cxn ang="0">
                <a:pos x="1284" y="2655"/>
              </a:cxn>
              <a:cxn ang="0">
                <a:pos x="1102" y="2749"/>
              </a:cxn>
              <a:cxn ang="0">
                <a:pos x="931" y="2859"/>
              </a:cxn>
              <a:cxn ang="0">
                <a:pos x="822" y="2938"/>
              </a:cxn>
              <a:cxn ang="0">
                <a:pos x="672" y="3069"/>
              </a:cxn>
              <a:cxn ang="0">
                <a:pos x="531" y="3207"/>
              </a:cxn>
              <a:cxn ang="0">
                <a:pos x="447" y="3308"/>
              </a:cxn>
              <a:cxn ang="0">
                <a:pos x="329" y="3468"/>
              </a:cxn>
              <a:cxn ang="0">
                <a:pos x="227" y="3636"/>
              </a:cxn>
              <a:cxn ang="0">
                <a:pos x="167" y="3755"/>
              </a:cxn>
              <a:cxn ang="0">
                <a:pos x="92" y="3940"/>
              </a:cxn>
              <a:cxn ang="0">
                <a:pos x="35" y="4130"/>
              </a:cxn>
              <a:cxn ang="0">
                <a:pos x="7" y="4268"/>
              </a:cxn>
            </a:cxnLst>
            <a:rect l="0" t="0" r="r" b="b"/>
            <a:pathLst>
              <a:path w="5760" h="4339">
                <a:moveTo>
                  <a:pt x="0" y="4339"/>
                </a:moveTo>
                <a:lnTo>
                  <a:pt x="0" y="4339"/>
                </a:lnTo>
                <a:lnTo>
                  <a:pt x="0" y="3797"/>
                </a:lnTo>
                <a:lnTo>
                  <a:pt x="0" y="3797"/>
                </a:lnTo>
                <a:lnTo>
                  <a:pt x="0" y="3252"/>
                </a:lnTo>
                <a:lnTo>
                  <a:pt x="0" y="3252"/>
                </a:lnTo>
                <a:lnTo>
                  <a:pt x="0" y="2705"/>
                </a:lnTo>
                <a:lnTo>
                  <a:pt x="0" y="2705"/>
                </a:lnTo>
                <a:lnTo>
                  <a:pt x="0" y="2159"/>
                </a:lnTo>
                <a:lnTo>
                  <a:pt x="0" y="2159"/>
                </a:lnTo>
                <a:lnTo>
                  <a:pt x="0" y="1611"/>
                </a:lnTo>
                <a:lnTo>
                  <a:pt x="0" y="1611"/>
                </a:lnTo>
                <a:lnTo>
                  <a:pt x="0" y="1066"/>
                </a:lnTo>
                <a:lnTo>
                  <a:pt x="0" y="1066"/>
                </a:lnTo>
                <a:lnTo>
                  <a:pt x="0" y="523"/>
                </a:lnTo>
                <a:lnTo>
                  <a:pt x="0" y="523"/>
                </a:lnTo>
                <a:lnTo>
                  <a:pt x="0" y="387"/>
                </a:lnTo>
                <a:lnTo>
                  <a:pt x="0" y="387"/>
                </a:lnTo>
                <a:lnTo>
                  <a:pt x="0" y="0"/>
                </a:lnTo>
                <a:lnTo>
                  <a:pt x="155" y="9"/>
                </a:lnTo>
                <a:lnTo>
                  <a:pt x="5760" y="9"/>
                </a:lnTo>
                <a:lnTo>
                  <a:pt x="5760" y="310"/>
                </a:lnTo>
                <a:lnTo>
                  <a:pt x="5760" y="312"/>
                </a:lnTo>
                <a:lnTo>
                  <a:pt x="5760" y="312"/>
                </a:lnTo>
                <a:lnTo>
                  <a:pt x="5760" y="344"/>
                </a:lnTo>
                <a:lnTo>
                  <a:pt x="5760" y="377"/>
                </a:lnTo>
                <a:lnTo>
                  <a:pt x="5760" y="377"/>
                </a:lnTo>
                <a:lnTo>
                  <a:pt x="5760" y="512"/>
                </a:lnTo>
                <a:lnTo>
                  <a:pt x="5760" y="512"/>
                </a:lnTo>
                <a:lnTo>
                  <a:pt x="5760" y="786"/>
                </a:lnTo>
                <a:lnTo>
                  <a:pt x="5760" y="786"/>
                </a:lnTo>
                <a:lnTo>
                  <a:pt x="5760" y="1060"/>
                </a:lnTo>
                <a:lnTo>
                  <a:pt x="5760" y="1060"/>
                </a:lnTo>
                <a:lnTo>
                  <a:pt x="5760" y="1195"/>
                </a:lnTo>
                <a:lnTo>
                  <a:pt x="5760" y="1195"/>
                </a:lnTo>
                <a:lnTo>
                  <a:pt x="5760" y="1262"/>
                </a:lnTo>
                <a:lnTo>
                  <a:pt x="5760" y="1262"/>
                </a:lnTo>
                <a:lnTo>
                  <a:pt x="5758" y="1276"/>
                </a:lnTo>
                <a:lnTo>
                  <a:pt x="5758" y="1283"/>
                </a:lnTo>
                <a:lnTo>
                  <a:pt x="5755" y="1289"/>
                </a:lnTo>
                <a:lnTo>
                  <a:pt x="5755" y="1289"/>
                </a:lnTo>
                <a:lnTo>
                  <a:pt x="5747" y="1301"/>
                </a:lnTo>
                <a:lnTo>
                  <a:pt x="5740" y="1315"/>
                </a:lnTo>
                <a:lnTo>
                  <a:pt x="5740" y="1315"/>
                </a:lnTo>
                <a:lnTo>
                  <a:pt x="5719" y="1339"/>
                </a:lnTo>
                <a:lnTo>
                  <a:pt x="5699" y="1363"/>
                </a:lnTo>
                <a:lnTo>
                  <a:pt x="5674" y="1385"/>
                </a:lnTo>
                <a:lnTo>
                  <a:pt x="5650" y="1406"/>
                </a:lnTo>
                <a:lnTo>
                  <a:pt x="5650" y="1406"/>
                </a:lnTo>
                <a:lnTo>
                  <a:pt x="5624" y="1426"/>
                </a:lnTo>
                <a:lnTo>
                  <a:pt x="5597" y="1445"/>
                </a:lnTo>
                <a:lnTo>
                  <a:pt x="5541" y="1481"/>
                </a:lnTo>
                <a:lnTo>
                  <a:pt x="5541" y="1481"/>
                </a:lnTo>
                <a:lnTo>
                  <a:pt x="5480" y="1515"/>
                </a:lnTo>
                <a:lnTo>
                  <a:pt x="5419" y="1548"/>
                </a:lnTo>
                <a:lnTo>
                  <a:pt x="5356" y="1579"/>
                </a:lnTo>
                <a:lnTo>
                  <a:pt x="5295" y="1608"/>
                </a:lnTo>
                <a:lnTo>
                  <a:pt x="5295" y="1608"/>
                </a:lnTo>
                <a:lnTo>
                  <a:pt x="5229" y="1636"/>
                </a:lnTo>
                <a:lnTo>
                  <a:pt x="5161" y="1663"/>
                </a:lnTo>
                <a:lnTo>
                  <a:pt x="5096" y="1689"/>
                </a:lnTo>
                <a:lnTo>
                  <a:pt x="5028" y="1713"/>
                </a:lnTo>
                <a:lnTo>
                  <a:pt x="4893" y="1759"/>
                </a:lnTo>
                <a:lnTo>
                  <a:pt x="4756" y="1804"/>
                </a:lnTo>
                <a:lnTo>
                  <a:pt x="4756" y="1804"/>
                </a:lnTo>
                <a:lnTo>
                  <a:pt x="4615" y="1845"/>
                </a:lnTo>
                <a:lnTo>
                  <a:pt x="4472" y="1885"/>
                </a:lnTo>
                <a:lnTo>
                  <a:pt x="4332" y="1920"/>
                </a:lnTo>
                <a:lnTo>
                  <a:pt x="4188" y="1958"/>
                </a:lnTo>
                <a:lnTo>
                  <a:pt x="4188" y="1958"/>
                </a:lnTo>
                <a:lnTo>
                  <a:pt x="4046" y="1993"/>
                </a:lnTo>
                <a:lnTo>
                  <a:pt x="3902" y="2027"/>
                </a:lnTo>
                <a:lnTo>
                  <a:pt x="3758" y="2059"/>
                </a:lnTo>
                <a:lnTo>
                  <a:pt x="3614" y="2089"/>
                </a:lnTo>
                <a:lnTo>
                  <a:pt x="3614" y="2089"/>
                </a:lnTo>
                <a:lnTo>
                  <a:pt x="3511" y="2108"/>
                </a:lnTo>
                <a:lnTo>
                  <a:pt x="3363" y="2133"/>
                </a:lnTo>
                <a:lnTo>
                  <a:pt x="2993" y="2192"/>
                </a:lnTo>
                <a:lnTo>
                  <a:pt x="2641" y="2248"/>
                </a:lnTo>
                <a:lnTo>
                  <a:pt x="2515" y="2267"/>
                </a:lnTo>
                <a:lnTo>
                  <a:pt x="2444" y="2281"/>
                </a:lnTo>
                <a:lnTo>
                  <a:pt x="2444" y="2281"/>
                </a:lnTo>
                <a:lnTo>
                  <a:pt x="2302" y="2312"/>
                </a:lnTo>
                <a:lnTo>
                  <a:pt x="2160" y="2348"/>
                </a:lnTo>
                <a:lnTo>
                  <a:pt x="2018" y="2386"/>
                </a:lnTo>
                <a:lnTo>
                  <a:pt x="1880" y="2427"/>
                </a:lnTo>
                <a:lnTo>
                  <a:pt x="1880" y="2427"/>
                </a:lnTo>
                <a:lnTo>
                  <a:pt x="1742" y="2470"/>
                </a:lnTo>
                <a:lnTo>
                  <a:pt x="1677" y="2494"/>
                </a:lnTo>
                <a:lnTo>
                  <a:pt x="1609" y="2517"/>
                </a:lnTo>
                <a:lnTo>
                  <a:pt x="1541" y="2543"/>
                </a:lnTo>
                <a:lnTo>
                  <a:pt x="1475" y="2569"/>
                </a:lnTo>
                <a:lnTo>
                  <a:pt x="1410" y="2596"/>
                </a:lnTo>
                <a:lnTo>
                  <a:pt x="1346" y="2625"/>
                </a:lnTo>
                <a:lnTo>
                  <a:pt x="1346" y="2625"/>
                </a:lnTo>
                <a:lnTo>
                  <a:pt x="1284" y="2655"/>
                </a:lnTo>
                <a:lnTo>
                  <a:pt x="1222" y="2684"/>
                </a:lnTo>
                <a:lnTo>
                  <a:pt x="1162" y="2717"/>
                </a:lnTo>
                <a:lnTo>
                  <a:pt x="1102" y="2749"/>
                </a:lnTo>
                <a:lnTo>
                  <a:pt x="1043" y="2785"/>
                </a:lnTo>
                <a:lnTo>
                  <a:pt x="988" y="2821"/>
                </a:lnTo>
                <a:lnTo>
                  <a:pt x="931" y="2859"/>
                </a:lnTo>
                <a:lnTo>
                  <a:pt x="876" y="2899"/>
                </a:lnTo>
                <a:lnTo>
                  <a:pt x="876" y="2899"/>
                </a:lnTo>
                <a:lnTo>
                  <a:pt x="822" y="2938"/>
                </a:lnTo>
                <a:lnTo>
                  <a:pt x="771" y="2980"/>
                </a:lnTo>
                <a:lnTo>
                  <a:pt x="720" y="3023"/>
                </a:lnTo>
                <a:lnTo>
                  <a:pt x="672" y="3069"/>
                </a:lnTo>
                <a:lnTo>
                  <a:pt x="623" y="3113"/>
                </a:lnTo>
                <a:lnTo>
                  <a:pt x="576" y="3159"/>
                </a:lnTo>
                <a:lnTo>
                  <a:pt x="531" y="3207"/>
                </a:lnTo>
                <a:lnTo>
                  <a:pt x="487" y="3257"/>
                </a:lnTo>
                <a:lnTo>
                  <a:pt x="487" y="3257"/>
                </a:lnTo>
                <a:lnTo>
                  <a:pt x="447" y="3308"/>
                </a:lnTo>
                <a:lnTo>
                  <a:pt x="406" y="3360"/>
                </a:lnTo>
                <a:lnTo>
                  <a:pt x="366" y="3413"/>
                </a:lnTo>
                <a:lnTo>
                  <a:pt x="329" y="3468"/>
                </a:lnTo>
                <a:lnTo>
                  <a:pt x="292" y="3523"/>
                </a:lnTo>
                <a:lnTo>
                  <a:pt x="258" y="3579"/>
                </a:lnTo>
                <a:lnTo>
                  <a:pt x="227" y="3636"/>
                </a:lnTo>
                <a:lnTo>
                  <a:pt x="197" y="3694"/>
                </a:lnTo>
                <a:lnTo>
                  <a:pt x="197" y="3694"/>
                </a:lnTo>
                <a:lnTo>
                  <a:pt x="167" y="3755"/>
                </a:lnTo>
                <a:lnTo>
                  <a:pt x="140" y="3814"/>
                </a:lnTo>
                <a:lnTo>
                  <a:pt x="114" y="3876"/>
                </a:lnTo>
                <a:lnTo>
                  <a:pt x="92" y="3940"/>
                </a:lnTo>
                <a:lnTo>
                  <a:pt x="71" y="4003"/>
                </a:lnTo>
                <a:lnTo>
                  <a:pt x="53" y="4067"/>
                </a:lnTo>
                <a:lnTo>
                  <a:pt x="35" y="4130"/>
                </a:lnTo>
                <a:lnTo>
                  <a:pt x="20" y="4195"/>
                </a:lnTo>
                <a:lnTo>
                  <a:pt x="20" y="4195"/>
                </a:lnTo>
                <a:lnTo>
                  <a:pt x="7" y="4268"/>
                </a:lnTo>
                <a:lnTo>
                  <a:pt x="4" y="4303"/>
                </a:lnTo>
                <a:lnTo>
                  <a:pt x="0" y="43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77925" tIns="38963" rIns="77925" bIns="38963"/>
          <a:lstStyle/>
          <a:p>
            <a:pPr algn="ctr" eaLnBrk="0" hangingPunct="0">
              <a:lnSpc>
                <a:spcPct val="85000"/>
              </a:lnSpc>
              <a:defRPr/>
            </a:pPr>
            <a:endParaRPr lang="en-US" noProof="0" dirty="0"/>
          </a:p>
        </p:txBody>
      </p: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0" y="752740"/>
            <a:ext cx="9144000" cy="952500"/>
          </a:xfrm>
          <a:prstGeom prst="rect">
            <a:avLst/>
          </a:prstGeom>
        </p:spPr>
        <p:txBody>
          <a:bodyPr lIns="306792" tIns="38963" rIns="30679" bIns="38963" anchor="b"/>
          <a:lstStyle>
            <a:lvl1pPr algn="l">
              <a:defRPr sz="3100" b="1" baseline="0">
                <a:solidFill>
                  <a:schemeClr val="tx2"/>
                </a:solidFill>
                <a:latin typeface="Arial Narrow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</p:cSld>
  <p:clrMapOvr>
    <a:masterClrMapping/>
  </p:clrMapOvr>
  <p:transition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>
            <a:spLocks/>
          </p:cNvSpPr>
          <p:nvPr userDrawn="1"/>
        </p:nvSpPr>
        <p:spPr bwMode="auto">
          <a:xfrm>
            <a:off x="2" y="-31749"/>
            <a:ext cx="9165981" cy="5746750"/>
          </a:xfrm>
          <a:custGeom>
            <a:avLst/>
            <a:gdLst/>
            <a:ahLst/>
            <a:cxnLst>
              <a:cxn ang="0">
                <a:pos x="0" y="3797"/>
              </a:cxn>
              <a:cxn ang="0">
                <a:pos x="0" y="3252"/>
              </a:cxn>
              <a:cxn ang="0">
                <a:pos x="0" y="2159"/>
              </a:cxn>
              <a:cxn ang="0">
                <a:pos x="0" y="1611"/>
              </a:cxn>
              <a:cxn ang="0">
                <a:pos x="0" y="523"/>
              </a:cxn>
              <a:cxn ang="0">
                <a:pos x="0" y="387"/>
              </a:cxn>
              <a:cxn ang="0">
                <a:pos x="5760" y="9"/>
              </a:cxn>
              <a:cxn ang="0">
                <a:pos x="5760" y="312"/>
              </a:cxn>
              <a:cxn ang="0">
                <a:pos x="5760" y="377"/>
              </a:cxn>
              <a:cxn ang="0">
                <a:pos x="5760" y="786"/>
              </a:cxn>
              <a:cxn ang="0">
                <a:pos x="5760" y="1060"/>
              </a:cxn>
              <a:cxn ang="0">
                <a:pos x="5760" y="1262"/>
              </a:cxn>
              <a:cxn ang="0">
                <a:pos x="5758" y="1283"/>
              </a:cxn>
              <a:cxn ang="0">
                <a:pos x="5747" y="1301"/>
              </a:cxn>
              <a:cxn ang="0">
                <a:pos x="5719" y="1339"/>
              </a:cxn>
              <a:cxn ang="0">
                <a:pos x="5650" y="1406"/>
              </a:cxn>
              <a:cxn ang="0">
                <a:pos x="5597" y="1445"/>
              </a:cxn>
              <a:cxn ang="0">
                <a:pos x="5480" y="1515"/>
              </a:cxn>
              <a:cxn ang="0">
                <a:pos x="5295" y="1608"/>
              </a:cxn>
              <a:cxn ang="0">
                <a:pos x="5161" y="1663"/>
              </a:cxn>
              <a:cxn ang="0">
                <a:pos x="4893" y="1759"/>
              </a:cxn>
              <a:cxn ang="0">
                <a:pos x="4615" y="1845"/>
              </a:cxn>
              <a:cxn ang="0">
                <a:pos x="4188" y="1958"/>
              </a:cxn>
              <a:cxn ang="0">
                <a:pos x="3902" y="2027"/>
              </a:cxn>
              <a:cxn ang="0">
                <a:pos x="3614" y="2089"/>
              </a:cxn>
              <a:cxn ang="0">
                <a:pos x="2993" y="2192"/>
              </a:cxn>
              <a:cxn ang="0">
                <a:pos x="2444" y="2281"/>
              </a:cxn>
              <a:cxn ang="0">
                <a:pos x="2160" y="2348"/>
              </a:cxn>
              <a:cxn ang="0">
                <a:pos x="1880" y="2427"/>
              </a:cxn>
              <a:cxn ang="0">
                <a:pos x="1609" y="2517"/>
              </a:cxn>
              <a:cxn ang="0">
                <a:pos x="1410" y="2596"/>
              </a:cxn>
              <a:cxn ang="0">
                <a:pos x="1284" y="2655"/>
              </a:cxn>
              <a:cxn ang="0">
                <a:pos x="1102" y="2749"/>
              </a:cxn>
              <a:cxn ang="0">
                <a:pos x="931" y="2859"/>
              </a:cxn>
              <a:cxn ang="0">
                <a:pos x="822" y="2938"/>
              </a:cxn>
              <a:cxn ang="0">
                <a:pos x="672" y="3069"/>
              </a:cxn>
              <a:cxn ang="0">
                <a:pos x="531" y="3207"/>
              </a:cxn>
              <a:cxn ang="0">
                <a:pos x="447" y="3308"/>
              </a:cxn>
              <a:cxn ang="0">
                <a:pos x="329" y="3468"/>
              </a:cxn>
              <a:cxn ang="0">
                <a:pos x="227" y="3636"/>
              </a:cxn>
              <a:cxn ang="0">
                <a:pos x="167" y="3755"/>
              </a:cxn>
              <a:cxn ang="0">
                <a:pos x="92" y="3940"/>
              </a:cxn>
              <a:cxn ang="0">
                <a:pos x="35" y="4130"/>
              </a:cxn>
              <a:cxn ang="0">
                <a:pos x="7" y="4268"/>
              </a:cxn>
            </a:cxnLst>
            <a:rect l="0" t="0" r="r" b="b"/>
            <a:pathLst>
              <a:path w="5760" h="4339">
                <a:moveTo>
                  <a:pt x="0" y="4339"/>
                </a:moveTo>
                <a:lnTo>
                  <a:pt x="0" y="4339"/>
                </a:lnTo>
                <a:lnTo>
                  <a:pt x="0" y="3797"/>
                </a:lnTo>
                <a:lnTo>
                  <a:pt x="0" y="3797"/>
                </a:lnTo>
                <a:lnTo>
                  <a:pt x="0" y="3252"/>
                </a:lnTo>
                <a:lnTo>
                  <a:pt x="0" y="3252"/>
                </a:lnTo>
                <a:lnTo>
                  <a:pt x="0" y="2705"/>
                </a:lnTo>
                <a:lnTo>
                  <a:pt x="0" y="2705"/>
                </a:lnTo>
                <a:lnTo>
                  <a:pt x="0" y="2159"/>
                </a:lnTo>
                <a:lnTo>
                  <a:pt x="0" y="2159"/>
                </a:lnTo>
                <a:lnTo>
                  <a:pt x="0" y="1611"/>
                </a:lnTo>
                <a:lnTo>
                  <a:pt x="0" y="1611"/>
                </a:lnTo>
                <a:lnTo>
                  <a:pt x="0" y="1066"/>
                </a:lnTo>
                <a:lnTo>
                  <a:pt x="0" y="1066"/>
                </a:lnTo>
                <a:lnTo>
                  <a:pt x="0" y="523"/>
                </a:lnTo>
                <a:lnTo>
                  <a:pt x="0" y="523"/>
                </a:lnTo>
                <a:lnTo>
                  <a:pt x="0" y="387"/>
                </a:lnTo>
                <a:lnTo>
                  <a:pt x="0" y="387"/>
                </a:lnTo>
                <a:lnTo>
                  <a:pt x="0" y="0"/>
                </a:lnTo>
                <a:lnTo>
                  <a:pt x="155" y="9"/>
                </a:lnTo>
                <a:lnTo>
                  <a:pt x="5760" y="9"/>
                </a:lnTo>
                <a:lnTo>
                  <a:pt x="5760" y="310"/>
                </a:lnTo>
                <a:lnTo>
                  <a:pt x="5760" y="312"/>
                </a:lnTo>
                <a:lnTo>
                  <a:pt x="5760" y="312"/>
                </a:lnTo>
                <a:lnTo>
                  <a:pt x="5760" y="344"/>
                </a:lnTo>
                <a:lnTo>
                  <a:pt x="5760" y="377"/>
                </a:lnTo>
                <a:lnTo>
                  <a:pt x="5760" y="377"/>
                </a:lnTo>
                <a:lnTo>
                  <a:pt x="5760" y="512"/>
                </a:lnTo>
                <a:lnTo>
                  <a:pt x="5760" y="512"/>
                </a:lnTo>
                <a:lnTo>
                  <a:pt x="5760" y="786"/>
                </a:lnTo>
                <a:lnTo>
                  <a:pt x="5760" y="786"/>
                </a:lnTo>
                <a:lnTo>
                  <a:pt x="5760" y="1060"/>
                </a:lnTo>
                <a:lnTo>
                  <a:pt x="5760" y="1060"/>
                </a:lnTo>
                <a:lnTo>
                  <a:pt x="5760" y="1195"/>
                </a:lnTo>
                <a:lnTo>
                  <a:pt x="5760" y="1195"/>
                </a:lnTo>
                <a:lnTo>
                  <a:pt x="5760" y="1262"/>
                </a:lnTo>
                <a:lnTo>
                  <a:pt x="5760" y="1262"/>
                </a:lnTo>
                <a:lnTo>
                  <a:pt x="5758" y="1276"/>
                </a:lnTo>
                <a:lnTo>
                  <a:pt x="5758" y="1283"/>
                </a:lnTo>
                <a:lnTo>
                  <a:pt x="5755" y="1289"/>
                </a:lnTo>
                <a:lnTo>
                  <a:pt x="5755" y="1289"/>
                </a:lnTo>
                <a:lnTo>
                  <a:pt x="5747" y="1301"/>
                </a:lnTo>
                <a:lnTo>
                  <a:pt x="5740" y="1315"/>
                </a:lnTo>
                <a:lnTo>
                  <a:pt x="5740" y="1315"/>
                </a:lnTo>
                <a:lnTo>
                  <a:pt x="5719" y="1339"/>
                </a:lnTo>
                <a:lnTo>
                  <a:pt x="5699" y="1363"/>
                </a:lnTo>
                <a:lnTo>
                  <a:pt x="5674" y="1385"/>
                </a:lnTo>
                <a:lnTo>
                  <a:pt x="5650" y="1406"/>
                </a:lnTo>
                <a:lnTo>
                  <a:pt x="5650" y="1406"/>
                </a:lnTo>
                <a:lnTo>
                  <a:pt x="5624" y="1426"/>
                </a:lnTo>
                <a:lnTo>
                  <a:pt x="5597" y="1445"/>
                </a:lnTo>
                <a:lnTo>
                  <a:pt x="5541" y="1481"/>
                </a:lnTo>
                <a:lnTo>
                  <a:pt x="5541" y="1481"/>
                </a:lnTo>
                <a:lnTo>
                  <a:pt x="5480" y="1515"/>
                </a:lnTo>
                <a:lnTo>
                  <a:pt x="5419" y="1548"/>
                </a:lnTo>
                <a:lnTo>
                  <a:pt x="5356" y="1579"/>
                </a:lnTo>
                <a:lnTo>
                  <a:pt x="5295" y="1608"/>
                </a:lnTo>
                <a:lnTo>
                  <a:pt x="5295" y="1608"/>
                </a:lnTo>
                <a:lnTo>
                  <a:pt x="5229" y="1636"/>
                </a:lnTo>
                <a:lnTo>
                  <a:pt x="5161" y="1663"/>
                </a:lnTo>
                <a:lnTo>
                  <a:pt x="5096" y="1689"/>
                </a:lnTo>
                <a:lnTo>
                  <a:pt x="5028" y="1713"/>
                </a:lnTo>
                <a:lnTo>
                  <a:pt x="4893" y="1759"/>
                </a:lnTo>
                <a:lnTo>
                  <a:pt x="4756" y="1804"/>
                </a:lnTo>
                <a:lnTo>
                  <a:pt x="4756" y="1804"/>
                </a:lnTo>
                <a:lnTo>
                  <a:pt x="4615" y="1845"/>
                </a:lnTo>
                <a:lnTo>
                  <a:pt x="4472" y="1885"/>
                </a:lnTo>
                <a:lnTo>
                  <a:pt x="4332" y="1920"/>
                </a:lnTo>
                <a:lnTo>
                  <a:pt x="4188" y="1958"/>
                </a:lnTo>
                <a:lnTo>
                  <a:pt x="4188" y="1958"/>
                </a:lnTo>
                <a:lnTo>
                  <a:pt x="4046" y="1993"/>
                </a:lnTo>
                <a:lnTo>
                  <a:pt x="3902" y="2027"/>
                </a:lnTo>
                <a:lnTo>
                  <a:pt x="3758" y="2059"/>
                </a:lnTo>
                <a:lnTo>
                  <a:pt x="3614" y="2089"/>
                </a:lnTo>
                <a:lnTo>
                  <a:pt x="3614" y="2089"/>
                </a:lnTo>
                <a:lnTo>
                  <a:pt x="3511" y="2108"/>
                </a:lnTo>
                <a:lnTo>
                  <a:pt x="3363" y="2133"/>
                </a:lnTo>
                <a:lnTo>
                  <a:pt x="2993" y="2192"/>
                </a:lnTo>
                <a:lnTo>
                  <a:pt x="2641" y="2248"/>
                </a:lnTo>
                <a:lnTo>
                  <a:pt x="2515" y="2267"/>
                </a:lnTo>
                <a:lnTo>
                  <a:pt x="2444" y="2281"/>
                </a:lnTo>
                <a:lnTo>
                  <a:pt x="2444" y="2281"/>
                </a:lnTo>
                <a:lnTo>
                  <a:pt x="2302" y="2312"/>
                </a:lnTo>
                <a:lnTo>
                  <a:pt x="2160" y="2348"/>
                </a:lnTo>
                <a:lnTo>
                  <a:pt x="2018" y="2386"/>
                </a:lnTo>
                <a:lnTo>
                  <a:pt x="1880" y="2427"/>
                </a:lnTo>
                <a:lnTo>
                  <a:pt x="1880" y="2427"/>
                </a:lnTo>
                <a:lnTo>
                  <a:pt x="1742" y="2470"/>
                </a:lnTo>
                <a:lnTo>
                  <a:pt x="1677" y="2494"/>
                </a:lnTo>
                <a:lnTo>
                  <a:pt x="1609" y="2517"/>
                </a:lnTo>
                <a:lnTo>
                  <a:pt x="1541" y="2543"/>
                </a:lnTo>
                <a:lnTo>
                  <a:pt x="1475" y="2569"/>
                </a:lnTo>
                <a:lnTo>
                  <a:pt x="1410" y="2596"/>
                </a:lnTo>
                <a:lnTo>
                  <a:pt x="1346" y="2625"/>
                </a:lnTo>
                <a:lnTo>
                  <a:pt x="1346" y="2625"/>
                </a:lnTo>
                <a:lnTo>
                  <a:pt x="1284" y="2655"/>
                </a:lnTo>
                <a:lnTo>
                  <a:pt x="1222" y="2684"/>
                </a:lnTo>
                <a:lnTo>
                  <a:pt x="1162" y="2717"/>
                </a:lnTo>
                <a:lnTo>
                  <a:pt x="1102" y="2749"/>
                </a:lnTo>
                <a:lnTo>
                  <a:pt x="1043" y="2785"/>
                </a:lnTo>
                <a:lnTo>
                  <a:pt x="988" y="2821"/>
                </a:lnTo>
                <a:lnTo>
                  <a:pt x="931" y="2859"/>
                </a:lnTo>
                <a:lnTo>
                  <a:pt x="876" y="2899"/>
                </a:lnTo>
                <a:lnTo>
                  <a:pt x="876" y="2899"/>
                </a:lnTo>
                <a:lnTo>
                  <a:pt x="822" y="2938"/>
                </a:lnTo>
                <a:lnTo>
                  <a:pt x="771" y="2980"/>
                </a:lnTo>
                <a:lnTo>
                  <a:pt x="720" y="3023"/>
                </a:lnTo>
                <a:lnTo>
                  <a:pt x="672" y="3069"/>
                </a:lnTo>
                <a:lnTo>
                  <a:pt x="623" y="3113"/>
                </a:lnTo>
                <a:lnTo>
                  <a:pt x="576" y="3159"/>
                </a:lnTo>
                <a:lnTo>
                  <a:pt x="531" y="3207"/>
                </a:lnTo>
                <a:lnTo>
                  <a:pt x="487" y="3257"/>
                </a:lnTo>
                <a:lnTo>
                  <a:pt x="487" y="3257"/>
                </a:lnTo>
                <a:lnTo>
                  <a:pt x="447" y="3308"/>
                </a:lnTo>
                <a:lnTo>
                  <a:pt x="406" y="3360"/>
                </a:lnTo>
                <a:lnTo>
                  <a:pt x="366" y="3413"/>
                </a:lnTo>
                <a:lnTo>
                  <a:pt x="329" y="3468"/>
                </a:lnTo>
                <a:lnTo>
                  <a:pt x="292" y="3523"/>
                </a:lnTo>
                <a:lnTo>
                  <a:pt x="258" y="3579"/>
                </a:lnTo>
                <a:lnTo>
                  <a:pt x="227" y="3636"/>
                </a:lnTo>
                <a:lnTo>
                  <a:pt x="197" y="3694"/>
                </a:lnTo>
                <a:lnTo>
                  <a:pt x="197" y="3694"/>
                </a:lnTo>
                <a:lnTo>
                  <a:pt x="167" y="3755"/>
                </a:lnTo>
                <a:lnTo>
                  <a:pt x="140" y="3814"/>
                </a:lnTo>
                <a:lnTo>
                  <a:pt x="114" y="3876"/>
                </a:lnTo>
                <a:lnTo>
                  <a:pt x="92" y="3940"/>
                </a:lnTo>
                <a:lnTo>
                  <a:pt x="71" y="4003"/>
                </a:lnTo>
                <a:lnTo>
                  <a:pt x="53" y="4067"/>
                </a:lnTo>
                <a:lnTo>
                  <a:pt x="35" y="4130"/>
                </a:lnTo>
                <a:lnTo>
                  <a:pt x="20" y="4195"/>
                </a:lnTo>
                <a:lnTo>
                  <a:pt x="20" y="4195"/>
                </a:lnTo>
                <a:lnTo>
                  <a:pt x="7" y="4268"/>
                </a:lnTo>
                <a:lnTo>
                  <a:pt x="4" y="4303"/>
                </a:lnTo>
                <a:lnTo>
                  <a:pt x="0" y="43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77925" tIns="38963" rIns="77925" bIns="38963"/>
          <a:lstStyle/>
          <a:p>
            <a:pPr algn="ctr" eaLnBrk="0" hangingPunct="0">
              <a:lnSpc>
                <a:spcPct val="85000"/>
              </a:lnSpc>
              <a:defRPr/>
            </a:pPr>
            <a:endParaRPr lang="en-US" noProof="0" dirty="0"/>
          </a:p>
        </p:txBody>
      </p:sp>
      <p:sp>
        <p:nvSpPr>
          <p:cNvPr id="6" name="Rectangle 8"/>
          <p:cNvSpPr>
            <a:spLocks noChangeArrowheads="1"/>
          </p:cNvSpPr>
          <p:nvPr userDrawn="1"/>
        </p:nvSpPr>
        <p:spPr bwMode="auto">
          <a:xfrm>
            <a:off x="6979089" y="4480292"/>
            <a:ext cx="216491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306792" bIns="0">
            <a:spAutoFit/>
          </a:bodyPr>
          <a:lstStyle/>
          <a:p>
            <a:pPr algn="r">
              <a:spcBef>
                <a:spcPct val="20000"/>
              </a:spcBef>
              <a:defRPr/>
            </a:pPr>
            <a:r>
              <a:rPr lang="en-US" sz="1500" b="0" dirty="0" smtClean="0">
                <a:solidFill>
                  <a:schemeClr val="bg1"/>
                </a:solidFill>
              </a:rPr>
              <a:t>www.se.capgemini.com</a:t>
            </a:r>
            <a:endParaRPr lang="en-US" sz="1500" b="0" dirty="0">
              <a:solidFill>
                <a:schemeClr val="bg1"/>
              </a:solidFill>
            </a:endParaRPr>
          </a:p>
        </p:txBody>
      </p:sp>
      <p:pic>
        <p:nvPicPr>
          <p:cNvPr id="7" name="Picture 9" descr="OK_Capgemini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6934" y="768339"/>
            <a:ext cx="4317023" cy="847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 userDrawn="1"/>
        </p:nvSpPr>
        <p:spPr>
          <a:xfrm>
            <a:off x="0" y="5494703"/>
            <a:ext cx="9144000" cy="220297"/>
          </a:xfrm>
          <a:prstGeom prst="rect">
            <a:avLst/>
          </a:prstGeom>
        </p:spPr>
        <p:txBody>
          <a:bodyPr lIns="77925" tIns="0" rIns="306792" bIns="153396" anchor="b">
            <a:spAutoFit/>
          </a:bodyPr>
          <a:lstStyle/>
          <a:p>
            <a:pPr algn="r" eaLnBrk="0" hangingPunct="0">
              <a:lnSpc>
                <a:spcPct val="85000"/>
              </a:lnSpc>
              <a:defRPr/>
            </a:pPr>
            <a:r>
              <a:rPr lang="en-US" sz="500" dirty="0">
                <a:solidFill>
                  <a:schemeClr val="bg1"/>
                </a:solidFill>
              </a:rPr>
              <a:t>The information contained in this presentation is </a:t>
            </a:r>
            <a:r>
              <a:rPr lang="en-US" sz="500" dirty="0" smtClean="0">
                <a:solidFill>
                  <a:schemeClr val="bg1"/>
                </a:solidFill>
              </a:rPr>
              <a:t>proprietary. ©2012 </a:t>
            </a:r>
            <a:r>
              <a:rPr lang="en-US" sz="500" dirty="0">
                <a:solidFill>
                  <a:schemeClr val="bg1"/>
                </a:solidFill>
              </a:rPr>
              <a:t>Capgemini. All rights reserved</a:t>
            </a:r>
          </a:p>
        </p:txBody>
      </p:sp>
      <p:pic>
        <p:nvPicPr>
          <p:cNvPr id="9" name="Image 8" descr="Capgemini_Slogan_Whit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368959" y="4046878"/>
            <a:ext cx="3511303" cy="327661"/>
          </a:xfrm>
          <a:prstGeom prst="rect">
            <a:avLst/>
          </a:prstGeom>
          <a:noFill/>
          <a:ln w="25400" cap="sq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7" descr="shutterstock_30013249.jpg"/>
          <p:cNvPicPr>
            <a:picLocks noChangeAspect="1"/>
          </p:cNvPicPr>
          <p:nvPr userDrawn="1"/>
        </p:nvPicPr>
        <p:blipFill>
          <a:blip r:embed="rId2" cstate="print"/>
          <a:srcRect t="9987" r="127" b="1774"/>
          <a:stretch>
            <a:fillRect/>
          </a:stretch>
        </p:blipFill>
        <p:spPr bwMode="auto">
          <a:xfrm>
            <a:off x="-39836" y="1068917"/>
            <a:ext cx="9183836" cy="4646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reeform 7"/>
          <p:cNvSpPr>
            <a:spLocks/>
          </p:cNvSpPr>
          <p:nvPr userDrawn="1"/>
        </p:nvSpPr>
        <p:spPr bwMode="auto">
          <a:xfrm>
            <a:off x="2" y="-31749"/>
            <a:ext cx="9165981" cy="5746750"/>
          </a:xfrm>
          <a:custGeom>
            <a:avLst/>
            <a:gdLst/>
            <a:ahLst/>
            <a:cxnLst>
              <a:cxn ang="0">
                <a:pos x="0" y="3797"/>
              </a:cxn>
              <a:cxn ang="0">
                <a:pos x="0" y="3252"/>
              </a:cxn>
              <a:cxn ang="0">
                <a:pos x="0" y="2159"/>
              </a:cxn>
              <a:cxn ang="0">
                <a:pos x="0" y="1611"/>
              </a:cxn>
              <a:cxn ang="0">
                <a:pos x="0" y="523"/>
              </a:cxn>
              <a:cxn ang="0">
                <a:pos x="0" y="387"/>
              </a:cxn>
              <a:cxn ang="0">
                <a:pos x="5760" y="9"/>
              </a:cxn>
              <a:cxn ang="0">
                <a:pos x="5760" y="312"/>
              </a:cxn>
              <a:cxn ang="0">
                <a:pos x="5760" y="377"/>
              </a:cxn>
              <a:cxn ang="0">
                <a:pos x="5760" y="786"/>
              </a:cxn>
              <a:cxn ang="0">
                <a:pos x="5760" y="1060"/>
              </a:cxn>
              <a:cxn ang="0">
                <a:pos x="5760" y="1262"/>
              </a:cxn>
              <a:cxn ang="0">
                <a:pos x="5758" y="1283"/>
              </a:cxn>
              <a:cxn ang="0">
                <a:pos x="5747" y="1301"/>
              </a:cxn>
              <a:cxn ang="0">
                <a:pos x="5719" y="1339"/>
              </a:cxn>
              <a:cxn ang="0">
                <a:pos x="5650" y="1406"/>
              </a:cxn>
              <a:cxn ang="0">
                <a:pos x="5597" y="1445"/>
              </a:cxn>
              <a:cxn ang="0">
                <a:pos x="5480" y="1515"/>
              </a:cxn>
              <a:cxn ang="0">
                <a:pos x="5295" y="1608"/>
              </a:cxn>
              <a:cxn ang="0">
                <a:pos x="5161" y="1663"/>
              </a:cxn>
              <a:cxn ang="0">
                <a:pos x="4893" y="1759"/>
              </a:cxn>
              <a:cxn ang="0">
                <a:pos x="4615" y="1845"/>
              </a:cxn>
              <a:cxn ang="0">
                <a:pos x="4188" y="1958"/>
              </a:cxn>
              <a:cxn ang="0">
                <a:pos x="3902" y="2027"/>
              </a:cxn>
              <a:cxn ang="0">
                <a:pos x="3614" y="2089"/>
              </a:cxn>
              <a:cxn ang="0">
                <a:pos x="2993" y="2192"/>
              </a:cxn>
              <a:cxn ang="0">
                <a:pos x="2444" y="2281"/>
              </a:cxn>
              <a:cxn ang="0">
                <a:pos x="2160" y="2348"/>
              </a:cxn>
              <a:cxn ang="0">
                <a:pos x="1880" y="2427"/>
              </a:cxn>
              <a:cxn ang="0">
                <a:pos x="1609" y="2517"/>
              </a:cxn>
              <a:cxn ang="0">
                <a:pos x="1410" y="2596"/>
              </a:cxn>
              <a:cxn ang="0">
                <a:pos x="1284" y="2655"/>
              </a:cxn>
              <a:cxn ang="0">
                <a:pos x="1102" y="2749"/>
              </a:cxn>
              <a:cxn ang="0">
                <a:pos x="931" y="2859"/>
              </a:cxn>
              <a:cxn ang="0">
                <a:pos x="822" y="2938"/>
              </a:cxn>
              <a:cxn ang="0">
                <a:pos x="672" y="3069"/>
              </a:cxn>
              <a:cxn ang="0">
                <a:pos x="531" y="3207"/>
              </a:cxn>
              <a:cxn ang="0">
                <a:pos x="447" y="3308"/>
              </a:cxn>
              <a:cxn ang="0">
                <a:pos x="329" y="3468"/>
              </a:cxn>
              <a:cxn ang="0">
                <a:pos x="227" y="3636"/>
              </a:cxn>
              <a:cxn ang="0">
                <a:pos x="167" y="3755"/>
              </a:cxn>
              <a:cxn ang="0">
                <a:pos x="92" y="3940"/>
              </a:cxn>
              <a:cxn ang="0">
                <a:pos x="35" y="4130"/>
              </a:cxn>
              <a:cxn ang="0">
                <a:pos x="7" y="4268"/>
              </a:cxn>
            </a:cxnLst>
            <a:rect l="0" t="0" r="r" b="b"/>
            <a:pathLst>
              <a:path w="5760" h="4339">
                <a:moveTo>
                  <a:pt x="0" y="4339"/>
                </a:moveTo>
                <a:lnTo>
                  <a:pt x="0" y="4339"/>
                </a:lnTo>
                <a:lnTo>
                  <a:pt x="0" y="3797"/>
                </a:lnTo>
                <a:lnTo>
                  <a:pt x="0" y="3797"/>
                </a:lnTo>
                <a:lnTo>
                  <a:pt x="0" y="3252"/>
                </a:lnTo>
                <a:lnTo>
                  <a:pt x="0" y="3252"/>
                </a:lnTo>
                <a:lnTo>
                  <a:pt x="0" y="2705"/>
                </a:lnTo>
                <a:lnTo>
                  <a:pt x="0" y="2705"/>
                </a:lnTo>
                <a:lnTo>
                  <a:pt x="0" y="2159"/>
                </a:lnTo>
                <a:lnTo>
                  <a:pt x="0" y="2159"/>
                </a:lnTo>
                <a:lnTo>
                  <a:pt x="0" y="1611"/>
                </a:lnTo>
                <a:lnTo>
                  <a:pt x="0" y="1611"/>
                </a:lnTo>
                <a:lnTo>
                  <a:pt x="0" y="1066"/>
                </a:lnTo>
                <a:lnTo>
                  <a:pt x="0" y="1066"/>
                </a:lnTo>
                <a:lnTo>
                  <a:pt x="0" y="523"/>
                </a:lnTo>
                <a:lnTo>
                  <a:pt x="0" y="523"/>
                </a:lnTo>
                <a:lnTo>
                  <a:pt x="0" y="387"/>
                </a:lnTo>
                <a:lnTo>
                  <a:pt x="0" y="387"/>
                </a:lnTo>
                <a:lnTo>
                  <a:pt x="0" y="0"/>
                </a:lnTo>
                <a:lnTo>
                  <a:pt x="155" y="9"/>
                </a:lnTo>
                <a:lnTo>
                  <a:pt x="5760" y="9"/>
                </a:lnTo>
                <a:lnTo>
                  <a:pt x="5760" y="310"/>
                </a:lnTo>
                <a:lnTo>
                  <a:pt x="5760" y="312"/>
                </a:lnTo>
                <a:lnTo>
                  <a:pt x="5760" y="312"/>
                </a:lnTo>
                <a:lnTo>
                  <a:pt x="5760" y="344"/>
                </a:lnTo>
                <a:lnTo>
                  <a:pt x="5760" y="377"/>
                </a:lnTo>
                <a:lnTo>
                  <a:pt x="5760" y="377"/>
                </a:lnTo>
                <a:lnTo>
                  <a:pt x="5760" y="512"/>
                </a:lnTo>
                <a:lnTo>
                  <a:pt x="5760" y="512"/>
                </a:lnTo>
                <a:lnTo>
                  <a:pt x="5760" y="786"/>
                </a:lnTo>
                <a:lnTo>
                  <a:pt x="5760" y="786"/>
                </a:lnTo>
                <a:lnTo>
                  <a:pt x="5760" y="1060"/>
                </a:lnTo>
                <a:lnTo>
                  <a:pt x="5760" y="1060"/>
                </a:lnTo>
                <a:lnTo>
                  <a:pt x="5760" y="1195"/>
                </a:lnTo>
                <a:lnTo>
                  <a:pt x="5760" y="1195"/>
                </a:lnTo>
                <a:lnTo>
                  <a:pt x="5760" y="1262"/>
                </a:lnTo>
                <a:lnTo>
                  <a:pt x="5760" y="1262"/>
                </a:lnTo>
                <a:lnTo>
                  <a:pt x="5758" y="1276"/>
                </a:lnTo>
                <a:lnTo>
                  <a:pt x="5758" y="1283"/>
                </a:lnTo>
                <a:lnTo>
                  <a:pt x="5755" y="1289"/>
                </a:lnTo>
                <a:lnTo>
                  <a:pt x="5755" y="1289"/>
                </a:lnTo>
                <a:lnTo>
                  <a:pt x="5747" y="1301"/>
                </a:lnTo>
                <a:lnTo>
                  <a:pt x="5740" y="1315"/>
                </a:lnTo>
                <a:lnTo>
                  <a:pt x="5740" y="1315"/>
                </a:lnTo>
                <a:lnTo>
                  <a:pt x="5719" y="1339"/>
                </a:lnTo>
                <a:lnTo>
                  <a:pt x="5699" y="1363"/>
                </a:lnTo>
                <a:lnTo>
                  <a:pt x="5674" y="1385"/>
                </a:lnTo>
                <a:lnTo>
                  <a:pt x="5650" y="1406"/>
                </a:lnTo>
                <a:lnTo>
                  <a:pt x="5650" y="1406"/>
                </a:lnTo>
                <a:lnTo>
                  <a:pt x="5624" y="1426"/>
                </a:lnTo>
                <a:lnTo>
                  <a:pt x="5597" y="1445"/>
                </a:lnTo>
                <a:lnTo>
                  <a:pt x="5541" y="1481"/>
                </a:lnTo>
                <a:lnTo>
                  <a:pt x="5541" y="1481"/>
                </a:lnTo>
                <a:lnTo>
                  <a:pt x="5480" y="1515"/>
                </a:lnTo>
                <a:lnTo>
                  <a:pt x="5419" y="1548"/>
                </a:lnTo>
                <a:lnTo>
                  <a:pt x="5356" y="1579"/>
                </a:lnTo>
                <a:lnTo>
                  <a:pt x="5295" y="1608"/>
                </a:lnTo>
                <a:lnTo>
                  <a:pt x="5295" y="1608"/>
                </a:lnTo>
                <a:lnTo>
                  <a:pt x="5229" y="1636"/>
                </a:lnTo>
                <a:lnTo>
                  <a:pt x="5161" y="1663"/>
                </a:lnTo>
                <a:lnTo>
                  <a:pt x="5096" y="1689"/>
                </a:lnTo>
                <a:lnTo>
                  <a:pt x="5028" y="1713"/>
                </a:lnTo>
                <a:lnTo>
                  <a:pt x="4893" y="1759"/>
                </a:lnTo>
                <a:lnTo>
                  <a:pt x="4756" y="1804"/>
                </a:lnTo>
                <a:lnTo>
                  <a:pt x="4756" y="1804"/>
                </a:lnTo>
                <a:lnTo>
                  <a:pt x="4615" y="1845"/>
                </a:lnTo>
                <a:lnTo>
                  <a:pt x="4472" y="1885"/>
                </a:lnTo>
                <a:lnTo>
                  <a:pt x="4332" y="1920"/>
                </a:lnTo>
                <a:lnTo>
                  <a:pt x="4188" y="1958"/>
                </a:lnTo>
                <a:lnTo>
                  <a:pt x="4188" y="1958"/>
                </a:lnTo>
                <a:lnTo>
                  <a:pt x="4046" y="1993"/>
                </a:lnTo>
                <a:lnTo>
                  <a:pt x="3902" y="2027"/>
                </a:lnTo>
                <a:lnTo>
                  <a:pt x="3758" y="2059"/>
                </a:lnTo>
                <a:lnTo>
                  <a:pt x="3614" y="2089"/>
                </a:lnTo>
                <a:lnTo>
                  <a:pt x="3614" y="2089"/>
                </a:lnTo>
                <a:lnTo>
                  <a:pt x="3511" y="2108"/>
                </a:lnTo>
                <a:lnTo>
                  <a:pt x="3363" y="2133"/>
                </a:lnTo>
                <a:lnTo>
                  <a:pt x="2993" y="2192"/>
                </a:lnTo>
                <a:lnTo>
                  <a:pt x="2641" y="2248"/>
                </a:lnTo>
                <a:lnTo>
                  <a:pt x="2515" y="2267"/>
                </a:lnTo>
                <a:lnTo>
                  <a:pt x="2444" y="2281"/>
                </a:lnTo>
                <a:lnTo>
                  <a:pt x="2444" y="2281"/>
                </a:lnTo>
                <a:lnTo>
                  <a:pt x="2302" y="2312"/>
                </a:lnTo>
                <a:lnTo>
                  <a:pt x="2160" y="2348"/>
                </a:lnTo>
                <a:lnTo>
                  <a:pt x="2018" y="2386"/>
                </a:lnTo>
                <a:lnTo>
                  <a:pt x="1880" y="2427"/>
                </a:lnTo>
                <a:lnTo>
                  <a:pt x="1880" y="2427"/>
                </a:lnTo>
                <a:lnTo>
                  <a:pt x="1742" y="2470"/>
                </a:lnTo>
                <a:lnTo>
                  <a:pt x="1677" y="2494"/>
                </a:lnTo>
                <a:lnTo>
                  <a:pt x="1609" y="2517"/>
                </a:lnTo>
                <a:lnTo>
                  <a:pt x="1541" y="2543"/>
                </a:lnTo>
                <a:lnTo>
                  <a:pt x="1475" y="2569"/>
                </a:lnTo>
                <a:lnTo>
                  <a:pt x="1410" y="2596"/>
                </a:lnTo>
                <a:lnTo>
                  <a:pt x="1346" y="2625"/>
                </a:lnTo>
                <a:lnTo>
                  <a:pt x="1346" y="2625"/>
                </a:lnTo>
                <a:lnTo>
                  <a:pt x="1284" y="2655"/>
                </a:lnTo>
                <a:lnTo>
                  <a:pt x="1222" y="2684"/>
                </a:lnTo>
                <a:lnTo>
                  <a:pt x="1162" y="2717"/>
                </a:lnTo>
                <a:lnTo>
                  <a:pt x="1102" y="2749"/>
                </a:lnTo>
                <a:lnTo>
                  <a:pt x="1043" y="2785"/>
                </a:lnTo>
                <a:lnTo>
                  <a:pt x="988" y="2821"/>
                </a:lnTo>
                <a:lnTo>
                  <a:pt x="931" y="2859"/>
                </a:lnTo>
                <a:lnTo>
                  <a:pt x="876" y="2899"/>
                </a:lnTo>
                <a:lnTo>
                  <a:pt x="876" y="2899"/>
                </a:lnTo>
                <a:lnTo>
                  <a:pt x="822" y="2938"/>
                </a:lnTo>
                <a:lnTo>
                  <a:pt x="771" y="2980"/>
                </a:lnTo>
                <a:lnTo>
                  <a:pt x="720" y="3023"/>
                </a:lnTo>
                <a:lnTo>
                  <a:pt x="672" y="3069"/>
                </a:lnTo>
                <a:lnTo>
                  <a:pt x="623" y="3113"/>
                </a:lnTo>
                <a:lnTo>
                  <a:pt x="576" y="3159"/>
                </a:lnTo>
                <a:lnTo>
                  <a:pt x="531" y="3207"/>
                </a:lnTo>
                <a:lnTo>
                  <a:pt x="487" y="3257"/>
                </a:lnTo>
                <a:lnTo>
                  <a:pt x="487" y="3257"/>
                </a:lnTo>
                <a:lnTo>
                  <a:pt x="447" y="3308"/>
                </a:lnTo>
                <a:lnTo>
                  <a:pt x="406" y="3360"/>
                </a:lnTo>
                <a:lnTo>
                  <a:pt x="366" y="3413"/>
                </a:lnTo>
                <a:lnTo>
                  <a:pt x="329" y="3468"/>
                </a:lnTo>
                <a:lnTo>
                  <a:pt x="292" y="3523"/>
                </a:lnTo>
                <a:lnTo>
                  <a:pt x="258" y="3579"/>
                </a:lnTo>
                <a:lnTo>
                  <a:pt x="227" y="3636"/>
                </a:lnTo>
                <a:lnTo>
                  <a:pt x="197" y="3694"/>
                </a:lnTo>
                <a:lnTo>
                  <a:pt x="197" y="3694"/>
                </a:lnTo>
                <a:lnTo>
                  <a:pt x="167" y="3755"/>
                </a:lnTo>
                <a:lnTo>
                  <a:pt x="140" y="3814"/>
                </a:lnTo>
                <a:lnTo>
                  <a:pt x="114" y="3876"/>
                </a:lnTo>
                <a:lnTo>
                  <a:pt x="92" y="3940"/>
                </a:lnTo>
                <a:lnTo>
                  <a:pt x="71" y="4003"/>
                </a:lnTo>
                <a:lnTo>
                  <a:pt x="53" y="4067"/>
                </a:lnTo>
                <a:lnTo>
                  <a:pt x="35" y="4130"/>
                </a:lnTo>
                <a:lnTo>
                  <a:pt x="20" y="4195"/>
                </a:lnTo>
                <a:lnTo>
                  <a:pt x="20" y="4195"/>
                </a:lnTo>
                <a:lnTo>
                  <a:pt x="7" y="4268"/>
                </a:lnTo>
                <a:lnTo>
                  <a:pt x="4" y="4303"/>
                </a:lnTo>
                <a:lnTo>
                  <a:pt x="0" y="43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77925" tIns="38963" rIns="77925" bIns="38963"/>
          <a:lstStyle/>
          <a:p>
            <a:pPr algn="ctr" eaLnBrk="0" hangingPunct="0">
              <a:lnSpc>
                <a:spcPct val="85000"/>
              </a:lnSpc>
              <a:defRPr/>
            </a:pPr>
            <a:endParaRPr lang="en-US" noProof="0" dirty="0"/>
          </a:p>
        </p:txBody>
      </p:sp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>
          <a:xfrm>
            <a:off x="0" y="753000"/>
            <a:ext cx="9144000" cy="952500"/>
          </a:xfrm>
          <a:prstGeom prst="rect">
            <a:avLst/>
          </a:prstGeom>
        </p:spPr>
        <p:txBody>
          <a:bodyPr lIns="306792" tIns="38963" rIns="30679" bIns="38963" anchor="b"/>
          <a:lstStyle>
            <a:lvl1pPr algn="l" defTabSz="779252" rtl="0" eaLnBrk="1" latinLnBrk="0" hangingPunct="1">
              <a:spcBef>
                <a:spcPct val="0"/>
              </a:spcBef>
              <a:buNone/>
              <a:defRPr lang="en-US" sz="3100" b="1" kern="1200" baseline="0" noProof="0" dirty="0" smtClean="0">
                <a:solidFill>
                  <a:schemeClr val="tx2"/>
                </a:solidFill>
                <a:latin typeface="Arial Narrow" pitchFamily="34" charset="0"/>
                <a:ea typeface="+mj-ea"/>
                <a:cs typeface="+mj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</p:cSld>
  <p:clrMapOvr>
    <a:masterClrMapping/>
  </p:clrMapOvr>
  <p:transition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B-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itre 7"/>
          <p:cNvSpPr>
            <a:spLocks noGrp="1"/>
          </p:cNvSpPr>
          <p:nvPr>
            <p:ph type="title" hasCustomPrompt="1"/>
          </p:nvPr>
        </p:nvSpPr>
        <p:spPr>
          <a:xfrm>
            <a:off x="0" y="3583940"/>
            <a:ext cx="9144000" cy="952500"/>
          </a:xfrm>
          <a:prstGeom prst="rect">
            <a:avLst/>
          </a:prstGeom>
        </p:spPr>
        <p:txBody>
          <a:bodyPr lIns="306792" tIns="38963" rIns="306792" bIns="38963" anchor="t"/>
          <a:lstStyle>
            <a:lvl1pPr algn="r" defTabSz="779252" rtl="0" eaLnBrk="0" fontAlgn="base" latinLnBrk="0" hangingPunct="0">
              <a:spcBef>
                <a:spcPct val="0"/>
              </a:spcBef>
              <a:spcAft>
                <a:spcPct val="0"/>
              </a:spcAft>
              <a:buNone/>
              <a:defRPr lang="en-US" sz="3100" b="1" kern="1200" baseline="0" noProof="0" dirty="0">
                <a:solidFill>
                  <a:schemeClr val="tx2"/>
                </a:solidFill>
                <a:latin typeface="Arial Narrow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 smtClean="0"/>
              <a:t>Click to edit title style</a:t>
            </a:r>
            <a:endParaRPr lang="en-US" noProof="0" dirty="0"/>
          </a:p>
        </p:txBody>
      </p:sp>
      <p:sp>
        <p:nvSpPr>
          <p:cNvPr id="3" name="Freeform 7"/>
          <p:cNvSpPr>
            <a:spLocks/>
          </p:cNvSpPr>
          <p:nvPr userDrawn="1"/>
        </p:nvSpPr>
        <p:spPr bwMode="auto">
          <a:xfrm>
            <a:off x="2" y="1"/>
            <a:ext cx="9165981" cy="5746750"/>
          </a:xfrm>
          <a:custGeom>
            <a:avLst/>
            <a:gdLst/>
            <a:ahLst/>
            <a:cxnLst>
              <a:cxn ang="0">
                <a:pos x="0" y="3797"/>
              </a:cxn>
              <a:cxn ang="0">
                <a:pos x="0" y="3252"/>
              </a:cxn>
              <a:cxn ang="0">
                <a:pos x="0" y="2159"/>
              </a:cxn>
              <a:cxn ang="0">
                <a:pos x="0" y="1611"/>
              </a:cxn>
              <a:cxn ang="0">
                <a:pos x="0" y="523"/>
              </a:cxn>
              <a:cxn ang="0">
                <a:pos x="0" y="387"/>
              </a:cxn>
              <a:cxn ang="0">
                <a:pos x="5760" y="9"/>
              </a:cxn>
              <a:cxn ang="0">
                <a:pos x="5760" y="312"/>
              </a:cxn>
              <a:cxn ang="0">
                <a:pos x="5760" y="377"/>
              </a:cxn>
              <a:cxn ang="0">
                <a:pos x="5760" y="786"/>
              </a:cxn>
              <a:cxn ang="0">
                <a:pos x="5760" y="1060"/>
              </a:cxn>
              <a:cxn ang="0">
                <a:pos x="5760" y="1262"/>
              </a:cxn>
              <a:cxn ang="0">
                <a:pos x="5758" y="1283"/>
              </a:cxn>
              <a:cxn ang="0">
                <a:pos x="5747" y="1301"/>
              </a:cxn>
              <a:cxn ang="0">
                <a:pos x="5719" y="1339"/>
              </a:cxn>
              <a:cxn ang="0">
                <a:pos x="5650" y="1406"/>
              </a:cxn>
              <a:cxn ang="0">
                <a:pos x="5597" y="1445"/>
              </a:cxn>
              <a:cxn ang="0">
                <a:pos x="5480" y="1515"/>
              </a:cxn>
              <a:cxn ang="0">
                <a:pos x="5295" y="1608"/>
              </a:cxn>
              <a:cxn ang="0">
                <a:pos x="5161" y="1663"/>
              </a:cxn>
              <a:cxn ang="0">
                <a:pos x="4893" y="1759"/>
              </a:cxn>
              <a:cxn ang="0">
                <a:pos x="4615" y="1845"/>
              </a:cxn>
              <a:cxn ang="0">
                <a:pos x="4188" y="1958"/>
              </a:cxn>
              <a:cxn ang="0">
                <a:pos x="3902" y="2027"/>
              </a:cxn>
              <a:cxn ang="0">
                <a:pos x="3614" y="2089"/>
              </a:cxn>
              <a:cxn ang="0">
                <a:pos x="2993" y="2192"/>
              </a:cxn>
              <a:cxn ang="0">
                <a:pos x="2444" y="2281"/>
              </a:cxn>
              <a:cxn ang="0">
                <a:pos x="2160" y="2348"/>
              </a:cxn>
              <a:cxn ang="0">
                <a:pos x="1880" y="2427"/>
              </a:cxn>
              <a:cxn ang="0">
                <a:pos x="1609" y="2517"/>
              </a:cxn>
              <a:cxn ang="0">
                <a:pos x="1410" y="2596"/>
              </a:cxn>
              <a:cxn ang="0">
                <a:pos x="1284" y="2655"/>
              </a:cxn>
              <a:cxn ang="0">
                <a:pos x="1102" y="2749"/>
              </a:cxn>
              <a:cxn ang="0">
                <a:pos x="931" y="2859"/>
              </a:cxn>
              <a:cxn ang="0">
                <a:pos x="822" y="2938"/>
              </a:cxn>
              <a:cxn ang="0">
                <a:pos x="672" y="3069"/>
              </a:cxn>
              <a:cxn ang="0">
                <a:pos x="531" y="3207"/>
              </a:cxn>
              <a:cxn ang="0">
                <a:pos x="447" y="3308"/>
              </a:cxn>
              <a:cxn ang="0">
                <a:pos x="329" y="3468"/>
              </a:cxn>
              <a:cxn ang="0">
                <a:pos x="227" y="3636"/>
              </a:cxn>
              <a:cxn ang="0">
                <a:pos x="167" y="3755"/>
              </a:cxn>
              <a:cxn ang="0">
                <a:pos x="92" y="3940"/>
              </a:cxn>
              <a:cxn ang="0">
                <a:pos x="35" y="4130"/>
              </a:cxn>
              <a:cxn ang="0">
                <a:pos x="7" y="4268"/>
              </a:cxn>
            </a:cxnLst>
            <a:rect l="0" t="0" r="r" b="b"/>
            <a:pathLst>
              <a:path w="5760" h="4339">
                <a:moveTo>
                  <a:pt x="0" y="4339"/>
                </a:moveTo>
                <a:lnTo>
                  <a:pt x="0" y="4339"/>
                </a:lnTo>
                <a:lnTo>
                  <a:pt x="0" y="3797"/>
                </a:lnTo>
                <a:lnTo>
                  <a:pt x="0" y="3797"/>
                </a:lnTo>
                <a:lnTo>
                  <a:pt x="0" y="3252"/>
                </a:lnTo>
                <a:lnTo>
                  <a:pt x="0" y="3252"/>
                </a:lnTo>
                <a:lnTo>
                  <a:pt x="0" y="2705"/>
                </a:lnTo>
                <a:lnTo>
                  <a:pt x="0" y="2705"/>
                </a:lnTo>
                <a:lnTo>
                  <a:pt x="0" y="2159"/>
                </a:lnTo>
                <a:lnTo>
                  <a:pt x="0" y="2159"/>
                </a:lnTo>
                <a:lnTo>
                  <a:pt x="0" y="1611"/>
                </a:lnTo>
                <a:lnTo>
                  <a:pt x="0" y="1611"/>
                </a:lnTo>
                <a:lnTo>
                  <a:pt x="0" y="1066"/>
                </a:lnTo>
                <a:lnTo>
                  <a:pt x="0" y="1066"/>
                </a:lnTo>
                <a:lnTo>
                  <a:pt x="0" y="523"/>
                </a:lnTo>
                <a:lnTo>
                  <a:pt x="0" y="523"/>
                </a:lnTo>
                <a:lnTo>
                  <a:pt x="0" y="387"/>
                </a:lnTo>
                <a:lnTo>
                  <a:pt x="0" y="387"/>
                </a:lnTo>
                <a:lnTo>
                  <a:pt x="0" y="0"/>
                </a:lnTo>
                <a:lnTo>
                  <a:pt x="155" y="9"/>
                </a:lnTo>
                <a:lnTo>
                  <a:pt x="5760" y="9"/>
                </a:lnTo>
                <a:lnTo>
                  <a:pt x="5760" y="310"/>
                </a:lnTo>
                <a:lnTo>
                  <a:pt x="5760" y="312"/>
                </a:lnTo>
                <a:lnTo>
                  <a:pt x="5760" y="312"/>
                </a:lnTo>
                <a:lnTo>
                  <a:pt x="5760" y="344"/>
                </a:lnTo>
                <a:lnTo>
                  <a:pt x="5760" y="377"/>
                </a:lnTo>
                <a:lnTo>
                  <a:pt x="5760" y="377"/>
                </a:lnTo>
                <a:lnTo>
                  <a:pt x="5760" y="512"/>
                </a:lnTo>
                <a:lnTo>
                  <a:pt x="5760" y="512"/>
                </a:lnTo>
                <a:lnTo>
                  <a:pt x="5760" y="786"/>
                </a:lnTo>
                <a:lnTo>
                  <a:pt x="5760" y="786"/>
                </a:lnTo>
                <a:lnTo>
                  <a:pt x="5760" y="1060"/>
                </a:lnTo>
                <a:lnTo>
                  <a:pt x="5760" y="1060"/>
                </a:lnTo>
                <a:lnTo>
                  <a:pt x="5760" y="1195"/>
                </a:lnTo>
                <a:lnTo>
                  <a:pt x="5760" y="1195"/>
                </a:lnTo>
                <a:lnTo>
                  <a:pt x="5760" y="1262"/>
                </a:lnTo>
                <a:lnTo>
                  <a:pt x="5760" y="1262"/>
                </a:lnTo>
                <a:lnTo>
                  <a:pt x="5758" y="1276"/>
                </a:lnTo>
                <a:lnTo>
                  <a:pt x="5758" y="1283"/>
                </a:lnTo>
                <a:lnTo>
                  <a:pt x="5755" y="1289"/>
                </a:lnTo>
                <a:lnTo>
                  <a:pt x="5755" y="1289"/>
                </a:lnTo>
                <a:lnTo>
                  <a:pt x="5747" y="1301"/>
                </a:lnTo>
                <a:lnTo>
                  <a:pt x="5740" y="1315"/>
                </a:lnTo>
                <a:lnTo>
                  <a:pt x="5740" y="1315"/>
                </a:lnTo>
                <a:lnTo>
                  <a:pt x="5719" y="1339"/>
                </a:lnTo>
                <a:lnTo>
                  <a:pt x="5699" y="1363"/>
                </a:lnTo>
                <a:lnTo>
                  <a:pt x="5674" y="1385"/>
                </a:lnTo>
                <a:lnTo>
                  <a:pt x="5650" y="1406"/>
                </a:lnTo>
                <a:lnTo>
                  <a:pt x="5650" y="1406"/>
                </a:lnTo>
                <a:lnTo>
                  <a:pt x="5624" y="1426"/>
                </a:lnTo>
                <a:lnTo>
                  <a:pt x="5597" y="1445"/>
                </a:lnTo>
                <a:lnTo>
                  <a:pt x="5541" y="1481"/>
                </a:lnTo>
                <a:lnTo>
                  <a:pt x="5541" y="1481"/>
                </a:lnTo>
                <a:lnTo>
                  <a:pt x="5480" y="1515"/>
                </a:lnTo>
                <a:lnTo>
                  <a:pt x="5419" y="1548"/>
                </a:lnTo>
                <a:lnTo>
                  <a:pt x="5356" y="1579"/>
                </a:lnTo>
                <a:lnTo>
                  <a:pt x="5295" y="1608"/>
                </a:lnTo>
                <a:lnTo>
                  <a:pt x="5295" y="1608"/>
                </a:lnTo>
                <a:lnTo>
                  <a:pt x="5229" y="1636"/>
                </a:lnTo>
                <a:lnTo>
                  <a:pt x="5161" y="1663"/>
                </a:lnTo>
                <a:lnTo>
                  <a:pt x="5096" y="1689"/>
                </a:lnTo>
                <a:lnTo>
                  <a:pt x="5028" y="1713"/>
                </a:lnTo>
                <a:lnTo>
                  <a:pt x="4893" y="1759"/>
                </a:lnTo>
                <a:lnTo>
                  <a:pt x="4756" y="1804"/>
                </a:lnTo>
                <a:lnTo>
                  <a:pt x="4756" y="1804"/>
                </a:lnTo>
                <a:lnTo>
                  <a:pt x="4615" y="1845"/>
                </a:lnTo>
                <a:lnTo>
                  <a:pt x="4472" y="1885"/>
                </a:lnTo>
                <a:lnTo>
                  <a:pt x="4332" y="1920"/>
                </a:lnTo>
                <a:lnTo>
                  <a:pt x="4188" y="1958"/>
                </a:lnTo>
                <a:lnTo>
                  <a:pt x="4188" y="1958"/>
                </a:lnTo>
                <a:lnTo>
                  <a:pt x="4046" y="1993"/>
                </a:lnTo>
                <a:lnTo>
                  <a:pt x="3902" y="2027"/>
                </a:lnTo>
                <a:lnTo>
                  <a:pt x="3758" y="2059"/>
                </a:lnTo>
                <a:lnTo>
                  <a:pt x="3614" y="2089"/>
                </a:lnTo>
                <a:lnTo>
                  <a:pt x="3614" y="2089"/>
                </a:lnTo>
                <a:lnTo>
                  <a:pt x="3511" y="2108"/>
                </a:lnTo>
                <a:lnTo>
                  <a:pt x="3363" y="2133"/>
                </a:lnTo>
                <a:lnTo>
                  <a:pt x="2993" y="2192"/>
                </a:lnTo>
                <a:lnTo>
                  <a:pt x="2641" y="2248"/>
                </a:lnTo>
                <a:lnTo>
                  <a:pt x="2515" y="2267"/>
                </a:lnTo>
                <a:lnTo>
                  <a:pt x="2444" y="2281"/>
                </a:lnTo>
                <a:lnTo>
                  <a:pt x="2444" y="2281"/>
                </a:lnTo>
                <a:lnTo>
                  <a:pt x="2302" y="2312"/>
                </a:lnTo>
                <a:lnTo>
                  <a:pt x="2160" y="2348"/>
                </a:lnTo>
                <a:lnTo>
                  <a:pt x="2018" y="2386"/>
                </a:lnTo>
                <a:lnTo>
                  <a:pt x="1880" y="2427"/>
                </a:lnTo>
                <a:lnTo>
                  <a:pt x="1880" y="2427"/>
                </a:lnTo>
                <a:lnTo>
                  <a:pt x="1742" y="2470"/>
                </a:lnTo>
                <a:lnTo>
                  <a:pt x="1677" y="2494"/>
                </a:lnTo>
                <a:lnTo>
                  <a:pt x="1609" y="2517"/>
                </a:lnTo>
                <a:lnTo>
                  <a:pt x="1541" y="2543"/>
                </a:lnTo>
                <a:lnTo>
                  <a:pt x="1475" y="2569"/>
                </a:lnTo>
                <a:lnTo>
                  <a:pt x="1410" y="2596"/>
                </a:lnTo>
                <a:lnTo>
                  <a:pt x="1346" y="2625"/>
                </a:lnTo>
                <a:lnTo>
                  <a:pt x="1346" y="2625"/>
                </a:lnTo>
                <a:lnTo>
                  <a:pt x="1284" y="2655"/>
                </a:lnTo>
                <a:lnTo>
                  <a:pt x="1222" y="2684"/>
                </a:lnTo>
                <a:lnTo>
                  <a:pt x="1162" y="2717"/>
                </a:lnTo>
                <a:lnTo>
                  <a:pt x="1102" y="2749"/>
                </a:lnTo>
                <a:lnTo>
                  <a:pt x="1043" y="2785"/>
                </a:lnTo>
                <a:lnTo>
                  <a:pt x="988" y="2821"/>
                </a:lnTo>
                <a:lnTo>
                  <a:pt x="931" y="2859"/>
                </a:lnTo>
                <a:lnTo>
                  <a:pt x="876" y="2899"/>
                </a:lnTo>
                <a:lnTo>
                  <a:pt x="876" y="2899"/>
                </a:lnTo>
                <a:lnTo>
                  <a:pt x="822" y="2938"/>
                </a:lnTo>
                <a:lnTo>
                  <a:pt x="771" y="2980"/>
                </a:lnTo>
                <a:lnTo>
                  <a:pt x="720" y="3023"/>
                </a:lnTo>
                <a:lnTo>
                  <a:pt x="672" y="3069"/>
                </a:lnTo>
                <a:lnTo>
                  <a:pt x="623" y="3113"/>
                </a:lnTo>
                <a:lnTo>
                  <a:pt x="576" y="3159"/>
                </a:lnTo>
                <a:lnTo>
                  <a:pt x="531" y="3207"/>
                </a:lnTo>
                <a:lnTo>
                  <a:pt x="487" y="3257"/>
                </a:lnTo>
                <a:lnTo>
                  <a:pt x="487" y="3257"/>
                </a:lnTo>
                <a:lnTo>
                  <a:pt x="447" y="3308"/>
                </a:lnTo>
                <a:lnTo>
                  <a:pt x="406" y="3360"/>
                </a:lnTo>
                <a:lnTo>
                  <a:pt x="366" y="3413"/>
                </a:lnTo>
                <a:lnTo>
                  <a:pt x="329" y="3468"/>
                </a:lnTo>
                <a:lnTo>
                  <a:pt x="292" y="3523"/>
                </a:lnTo>
                <a:lnTo>
                  <a:pt x="258" y="3579"/>
                </a:lnTo>
                <a:lnTo>
                  <a:pt x="227" y="3636"/>
                </a:lnTo>
                <a:lnTo>
                  <a:pt x="197" y="3694"/>
                </a:lnTo>
                <a:lnTo>
                  <a:pt x="197" y="3694"/>
                </a:lnTo>
                <a:lnTo>
                  <a:pt x="167" y="3755"/>
                </a:lnTo>
                <a:lnTo>
                  <a:pt x="140" y="3814"/>
                </a:lnTo>
                <a:lnTo>
                  <a:pt x="114" y="3876"/>
                </a:lnTo>
                <a:lnTo>
                  <a:pt x="92" y="3940"/>
                </a:lnTo>
                <a:lnTo>
                  <a:pt x="71" y="4003"/>
                </a:lnTo>
                <a:lnTo>
                  <a:pt x="53" y="4067"/>
                </a:lnTo>
                <a:lnTo>
                  <a:pt x="35" y="4130"/>
                </a:lnTo>
                <a:lnTo>
                  <a:pt x="20" y="4195"/>
                </a:lnTo>
                <a:lnTo>
                  <a:pt x="20" y="4195"/>
                </a:lnTo>
                <a:lnTo>
                  <a:pt x="7" y="4268"/>
                </a:lnTo>
                <a:lnTo>
                  <a:pt x="4" y="4303"/>
                </a:lnTo>
                <a:lnTo>
                  <a:pt x="0" y="4339"/>
                </a:lnTo>
                <a:close/>
              </a:path>
            </a:pathLst>
          </a:custGeom>
          <a:blipFill dpi="0" rotWithShape="0">
            <a:blip r:embed="rId2" cstate="print"/>
            <a:srcRect/>
            <a:stretch>
              <a:fillRect r="-10000"/>
            </a:stretch>
          </a:blip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77925" tIns="38963" rIns="77925" bIns="38963"/>
          <a:lstStyle/>
          <a:p>
            <a:pPr algn="ctr" eaLnBrk="0" hangingPunct="0">
              <a:lnSpc>
                <a:spcPct val="85000"/>
              </a:lnSpc>
              <a:defRPr/>
            </a:pPr>
            <a:endParaRPr lang="en-US" dirty="0"/>
          </a:p>
        </p:txBody>
      </p:sp>
    </p:spTree>
  </p:cSld>
  <p:clrMapOvr>
    <a:masterClrMapping/>
  </p:clrMapOvr>
  <p:transition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lIns="77925" tIns="38963" rIns="77925" bIns="38963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</p:spTree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0" y="1020000"/>
            <a:ext cx="9144000" cy="990000"/>
          </a:xfrm>
        </p:spPr>
        <p:txBody>
          <a:bodyPr tIns="153396" anchor="ctr" anchorCtr="0"/>
          <a:lstStyle>
            <a:lvl1pPr>
              <a:defRPr b="1" cap="small" baseline="0"/>
            </a:lvl1pPr>
          </a:lstStyle>
          <a:p>
            <a:r>
              <a:rPr lang="en-US" noProof="0" dirty="0" smtClean="0"/>
              <a:t>Click to edit title style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0" y="2119314"/>
            <a:ext cx="9144000" cy="2960688"/>
          </a:xfrm>
        </p:spPr>
        <p:txBody>
          <a:bodyPr/>
          <a:lstStyle>
            <a:lvl1pPr marL="225929" indent="-225929">
              <a:defRPr/>
            </a:lvl1pPr>
            <a:lvl2pPr>
              <a:defRPr/>
            </a:lvl2pPr>
            <a:lvl3pPr>
              <a:buNone/>
              <a:defRPr/>
            </a:lvl3pPr>
            <a:lvl4pPr>
              <a:buNone/>
              <a:defRPr/>
            </a:lvl4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</p:txBody>
      </p:sp>
      <p:sp>
        <p:nvSpPr>
          <p:cNvPr id="10" name="Rectangle 1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898108" y="5460198"/>
            <a:ext cx="1238561" cy="9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30679" tIns="0" rIns="30679" bIns="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lnSpc>
                <a:spcPct val="85000"/>
              </a:lnSpc>
              <a:defRPr sz="700" b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1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65897" y="5607876"/>
            <a:ext cx="172564" cy="9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30679" tIns="0" rIns="30679" bIns="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lnSpc>
                <a:spcPct val="85000"/>
              </a:lnSpc>
              <a:defRPr sz="700" b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D48B0A8-A3BB-4090-A486-05597CC74740}" type="slidenum">
              <a:rPr lang="en-US" noProof="0"/>
              <a:pPr>
                <a:defRPr/>
              </a:pPr>
              <a:t>‹#›</a:t>
            </a:fld>
            <a:endParaRPr lang="en-US" noProof="0" dirty="0"/>
          </a:p>
        </p:txBody>
      </p:sp>
      <p:sp>
        <p:nvSpPr>
          <p:cNvPr id="12" name="Rectangle 17"/>
          <p:cNvSpPr>
            <a:spLocks noGrp="1" noChangeArrowheads="1"/>
          </p:cNvSpPr>
          <p:nvPr>
            <p:ph type="dt" sz="half" idx="2"/>
          </p:nvPr>
        </p:nvSpPr>
        <p:spPr>
          <a:xfrm>
            <a:off x="6265761" y="5577421"/>
            <a:ext cx="2658462" cy="137583"/>
          </a:xfrm>
          <a:prstGeom prst="rect">
            <a:avLst/>
          </a:prstGeom>
          <a:ln/>
        </p:spPr>
        <p:txBody>
          <a:bodyPr/>
          <a:lstStyle>
            <a:lvl1pPr algn="r" eaLnBrk="0" hangingPunct="0">
              <a:lnSpc>
                <a:spcPct val="85000"/>
              </a:lnSpc>
              <a:defRPr sz="5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3A6DCFF-17F1-441B-8151-E0E2832CF14A}" type="datetime1">
              <a:rPr lang="sv-SE" smtClean="0"/>
              <a:pPr>
                <a:defRPr/>
              </a:pPr>
              <a:t>2017-05-30</a:t>
            </a:fld>
            <a:endParaRPr lang="en-US" dirty="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99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0" y="1199999"/>
            <a:ext cx="9144000" cy="3900000"/>
          </a:xfrm>
        </p:spPr>
        <p:txBody>
          <a:bodyPr/>
          <a:lstStyle>
            <a:lvl1pPr marL="232693" indent="-232693">
              <a:defRPr baseline="0">
                <a:solidFill>
                  <a:schemeClr val="tx1"/>
                </a:solidFill>
              </a:defRPr>
            </a:lvl1pPr>
            <a:lvl2pPr marL="453211" indent="-150169">
              <a:defRPr>
                <a:solidFill>
                  <a:schemeClr val="tx1"/>
                </a:solidFill>
              </a:defRPr>
            </a:lvl2pPr>
            <a:lvl3pPr marL="685904" indent="-151521">
              <a:buClr>
                <a:schemeClr val="accent1"/>
              </a:buClr>
              <a:buFont typeface="Courier New" pitchFamily="49" charset="0"/>
              <a:buChar char="o"/>
              <a:defRPr>
                <a:solidFill>
                  <a:schemeClr val="tx1"/>
                </a:solidFill>
              </a:defRPr>
            </a:lvl3pPr>
            <a:lvl4pPr marL="988947" indent="-221870">
              <a:buClr>
                <a:schemeClr val="accent3"/>
              </a:buClr>
              <a:defRPr>
                <a:solidFill>
                  <a:schemeClr val="tx1"/>
                </a:solidFill>
              </a:defRPr>
            </a:lvl4pPr>
            <a:lvl5pPr marL="1221640" indent="-151521">
              <a:defRPr sz="1200" baseline="0"/>
            </a:lvl5pPr>
            <a:lvl6pPr>
              <a:buNone/>
              <a:defRPr/>
            </a:lvl6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  <a:p>
            <a:pPr lvl="4"/>
            <a:r>
              <a:rPr lang="en-US" noProof="0" dirty="0" smtClean="0"/>
              <a:t>Text style level 5</a:t>
            </a:r>
          </a:p>
        </p:txBody>
      </p:sp>
      <p:sp>
        <p:nvSpPr>
          <p:cNvPr id="8" name="Rectangle 1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65897" y="5607876"/>
            <a:ext cx="172564" cy="9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30679" tIns="0" rIns="30679" bIns="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lnSpc>
                <a:spcPct val="85000"/>
              </a:lnSpc>
              <a:defRPr sz="700" b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D48B0A8-A3BB-4090-A486-05597CC74740}" type="slidenum">
              <a:rPr lang="en-US" noProof="0"/>
              <a:pPr>
                <a:defRPr/>
              </a:pPr>
              <a:t>‹#›</a:t>
            </a:fld>
            <a:endParaRPr lang="en-US" noProof="0" dirty="0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dt" sz="half" idx="2"/>
          </p:nvPr>
        </p:nvSpPr>
        <p:spPr>
          <a:xfrm>
            <a:off x="6265761" y="5577421"/>
            <a:ext cx="2658462" cy="137583"/>
          </a:xfrm>
          <a:prstGeom prst="rect">
            <a:avLst/>
          </a:prstGeom>
          <a:ln/>
        </p:spPr>
        <p:txBody>
          <a:bodyPr/>
          <a:lstStyle>
            <a:lvl1pPr algn="r" eaLnBrk="0" hangingPunct="0">
              <a:lnSpc>
                <a:spcPct val="85000"/>
              </a:lnSpc>
              <a:defRPr sz="5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77B335F-67F5-4389-9B38-99311ED43AC3}" type="datetime1">
              <a:rPr lang="sv-SE" smtClean="0"/>
              <a:pPr>
                <a:defRPr/>
              </a:pPr>
              <a:t>2017-05-30</a:t>
            </a:fld>
            <a:endParaRPr lang="en-US" dirty="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Master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990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1358" tIns="214754" rIns="61358" bIns="30679" numCol="1" anchor="ctr" anchorCtr="0" compatLnSpc="1">
            <a:prstTxWarp prst="textNoShape">
              <a:avLst/>
            </a:prstTxWarp>
          </a:bodyPr>
          <a:lstStyle>
            <a:lvl1pPr marL="608790" indent="-608790"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2600" b="1" noProof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0" y="1751462"/>
            <a:ext cx="9144000" cy="335367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245434" tIns="30679" rIns="61358" bIns="30679" numCol="1" anchor="t" anchorCtr="0" compatLnSpc="1">
            <a:prstTxWarp prst="textNoShape">
              <a:avLst/>
            </a:prstTxWarp>
          </a:bodyPr>
          <a:lstStyle>
            <a:lvl1pPr algn="l" defTabSz="608790" rtl="0" eaLnBrk="0" fontAlgn="base" hangingPunct="0">
              <a:spcBef>
                <a:spcPct val="20000"/>
              </a:spcBef>
              <a:spcAft>
                <a:spcPct val="0"/>
              </a:spcAft>
              <a:defRPr lang="fr-FR" sz="20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608790" rtl="0" eaLnBrk="0" fontAlgn="base" hangingPunct="0">
              <a:spcBef>
                <a:spcPct val="20000"/>
              </a:spcBef>
              <a:spcAft>
                <a:spcPct val="0"/>
              </a:spcAft>
              <a:defRPr lang="fr-FR" sz="17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608790" rtl="0" eaLnBrk="0" fontAlgn="base" hangingPunct="0">
              <a:spcBef>
                <a:spcPct val="20000"/>
              </a:spcBef>
              <a:spcAft>
                <a:spcPct val="0"/>
              </a:spcAft>
              <a:defRPr lang="fr-FR" sz="15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608790" rtl="0" eaLnBrk="0" fontAlgn="base" hangingPunct="0">
              <a:spcBef>
                <a:spcPct val="20000"/>
              </a:spcBef>
              <a:spcAft>
                <a:spcPct val="0"/>
              </a:spcAft>
              <a:defRPr lang="fr-FR" sz="14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6228" indent="-227282" algn="l" defTabSz="542500" rtl="0" eaLnBrk="0" fontAlgn="base" hangingPunct="0">
              <a:spcBef>
                <a:spcPct val="20000"/>
              </a:spcBef>
              <a:spcAft>
                <a:spcPct val="0"/>
              </a:spcAft>
              <a:defRPr lang="en-US" sz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  <a:p>
            <a:pPr lvl="4"/>
            <a:r>
              <a:rPr lang="en-US" noProof="0" dirty="0" smtClean="0"/>
              <a:t>Text style level 5</a:t>
            </a:r>
            <a:endParaRPr lang="en-US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0" y="1200001"/>
            <a:ext cx="9144000" cy="464561"/>
          </a:xfrm>
        </p:spPr>
        <p:txBody>
          <a:bodyPr/>
          <a:lstStyle>
            <a:lvl1pPr marL="0" indent="0">
              <a:buNone/>
              <a:defRPr sz="2000" b="1" baseline="0">
                <a:solidFill>
                  <a:schemeClr val="accent2"/>
                </a:solidFill>
              </a:defRPr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  <p:sp>
        <p:nvSpPr>
          <p:cNvPr id="9" name="Rectangle 1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898108" y="5460198"/>
            <a:ext cx="1238561" cy="9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30679" tIns="0" rIns="30679" bIns="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lnSpc>
                <a:spcPct val="85000"/>
              </a:lnSpc>
              <a:defRPr sz="700" b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Rectangle 1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65897" y="5607876"/>
            <a:ext cx="172564" cy="9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30679" tIns="0" rIns="30679" bIns="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lnSpc>
                <a:spcPct val="85000"/>
              </a:lnSpc>
              <a:defRPr sz="700" b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D48B0A8-A3BB-4090-A486-05597CC74740}" type="slidenum">
              <a:rPr lang="en-US" noProof="0"/>
              <a:pPr>
                <a:defRPr/>
              </a:pPr>
              <a:t>‹#›</a:t>
            </a:fld>
            <a:endParaRPr lang="en-US" noProof="0" dirty="0"/>
          </a:p>
        </p:txBody>
      </p:sp>
      <p:sp>
        <p:nvSpPr>
          <p:cNvPr id="11" name="Rectangle 17"/>
          <p:cNvSpPr>
            <a:spLocks noGrp="1" noChangeArrowheads="1"/>
          </p:cNvSpPr>
          <p:nvPr>
            <p:ph type="dt" sz="half" idx="10"/>
          </p:nvPr>
        </p:nvSpPr>
        <p:spPr>
          <a:xfrm>
            <a:off x="6265761" y="5577421"/>
            <a:ext cx="2658462" cy="137583"/>
          </a:xfrm>
          <a:prstGeom prst="rect">
            <a:avLst/>
          </a:prstGeom>
          <a:ln/>
        </p:spPr>
        <p:txBody>
          <a:bodyPr/>
          <a:lstStyle>
            <a:lvl1pPr algn="r" eaLnBrk="0" hangingPunct="0">
              <a:lnSpc>
                <a:spcPct val="85000"/>
              </a:lnSpc>
              <a:defRPr sz="5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7038CF5-8BC0-4E79-9901-AEF987351C00}" type="datetime1">
              <a:rPr lang="sv-SE" smtClean="0"/>
              <a:pPr>
                <a:defRPr/>
              </a:pPr>
              <a:t>2017-05-30</a:t>
            </a:fld>
            <a:endParaRPr lang="en-US" dirty="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99000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66154" y="1200000"/>
            <a:ext cx="4320000" cy="3861000"/>
          </a:xfrm>
        </p:spPr>
        <p:txBody>
          <a:bodyPr lIns="61358" rIns="30679"/>
          <a:lstStyle>
            <a:lvl1pPr>
              <a:defRPr sz="1700" baseline="0"/>
            </a:lvl1pPr>
            <a:lvl2pPr>
              <a:defRPr sz="1500"/>
            </a:lvl2pPr>
            <a:lvl3pPr>
              <a:defRPr sz="1400"/>
            </a:lvl3pPr>
            <a:lvl4pPr>
              <a:defRPr sz="1200" baseline="0"/>
            </a:lvl4pPr>
            <a:lvl5pPr marL="1151291" indent="-162344"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noProof="0" dirty="0" smtClean="0"/>
              <a:t>Click to edit Master title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4652308" y="1200000"/>
            <a:ext cx="4320000" cy="3861000"/>
          </a:xfrm>
        </p:spPr>
        <p:txBody>
          <a:bodyPr lIns="61358" rIns="30679"/>
          <a:lstStyle>
            <a:lvl1pPr>
              <a:defRPr sz="1700"/>
            </a:lvl1pPr>
            <a:lvl2pPr>
              <a:defRPr sz="1500"/>
            </a:lvl2pPr>
            <a:lvl3pPr>
              <a:defRPr sz="1400"/>
            </a:lvl3pPr>
            <a:lvl4pPr>
              <a:defRPr sz="1200" baseline="0"/>
            </a:lvl4pPr>
            <a:lvl5pPr marL="1151291" indent="-162344"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noProof="0" dirty="0" smtClean="0"/>
              <a:t>Click to edit master title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8" name="Rectangle 1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898108" y="5460198"/>
            <a:ext cx="1238561" cy="9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30679" tIns="0" rIns="30679" bIns="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lnSpc>
                <a:spcPct val="85000"/>
              </a:lnSpc>
              <a:defRPr sz="700" b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19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8965897" y="5607876"/>
            <a:ext cx="172564" cy="9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30679" tIns="0" rIns="30679" bIns="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lnSpc>
                <a:spcPct val="85000"/>
              </a:lnSpc>
              <a:defRPr sz="700" b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D48B0A8-A3BB-4090-A486-05597CC74740}" type="slidenum">
              <a:rPr lang="en-US" noProof="0"/>
              <a:pPr>
                <a:defRPr/>
              </a:pPr>
              <a:t>‹#›</a:t>
            </a:fld>
            <a:endParaRPr lang="en-US" noProof="0" dirty="0"/>
          </a:p>
        </p:txBody>
      </p:sp>
      <p:sp>
        <p:nvSpPr>
          <p:cNvPr id="13" name="Rectangle 17"/>
          <p:cNvSpPr>
            <a:spLocks noGrp="1" noChangeArrowheads="1"/>
          </p:cNvSpPr>
          <p:nvPr>
            <p:ph type="dt" sz="half" idx="11"/>
          </p:nvPr>
        </p:nvSpPr>
        <p:spPr>
          <a:xfrm>
            <a:off x="6265761" y="5577421"/>
            <a:ext cx="2658462" cy="137583"/>
          </a:xfrm>
          <a:prstGeom prst="rect">
            <a:avLst/>
          </a:prstGeom>
          <a:ln/>
        </p:spPr>
        <p:txBody>
          <a:bodyPr/>
          <a:lstStyle>
            <a:lvl1pPr algn="r" eaLnBrk="0" hangingPunct="0">
              <a:lnSpc>
                <a:spcPct val="85000"/>
              </a:lnSpc>
              <a:defRPr sz="5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957380B-0C36-4099-A87C-58A4C3054CF0}" type="datetime1">
              <a:rPr lang="sv-SE" smtClean="0"/>
              <a:pPr>
                <a:defRPr/>
              </a:pPr>
              <a:t>2017-05-30</a:t>
            </a:fld>
            <a:endParaRPr lang="en-US" dirty="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88970" y="1200000"/>
            <a:ext cx="4308297" cy="533136"/>
          </a:xfrm>
        </p:spPr>
        <p:txBody>
          <a:bodyPr lIns="30679" rIns="30679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000" b="1" baseline="0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88970" y="1744156"/>
            <a:ext cx="4308297" cy="3292740"/>
          </a:xfrm>
        </p:spPr>
        <p:txBody>
          <a:bodyPr lIns="61358" rIns="30679"/>
          <a:lstStyle>
            <a:lvl1pPr>
              <a:defRPr sz="1700" baseline="0"/>
            </a:lvl1pPr>
            <a:lvl2pPr>
              <a:defRPr sz="1500"/>
            </a:lvl2pPr>
            <a:lvl3pPr>
              <a:defRPr sz="1400"/>
            </a:lvl3pPr>
            <a:lvl4pPr>
              <a:defRPr sz="1200" baseline="0"/>
            </a:lvl4pPr>
            <a:lvl5pPr marL="1151291" indent="-162344"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noProof="0" dirty="0" smtClean="0"/>
              <a:t>Click to edit Master title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708260" y="1200000"/>
            <a:ext cx="4261470" cy="533136"/>
          </a:xfrm>
        </p:spPr>
        <p:txBody>
          <a:bodyPr lIns="30679" rIns="30679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4708260" y="1744156"/>
            <a:ext cx="4261470" cy="3292740"/>
          </a:xfrm>
        </p:spPr>
        <p:txBody>
          <a:bodyPr lIns="61358" rIns="30679"/>
          <a:lstStyle>
            <a:lvl1pPr>
              <a:defRPr sz="1700"/>
            </a:lvl1pPr>
            <a:lvl2pPr>
              <a:defRPr sz="1500"/>
            </a:lvl2pPr>
            <a:lvl3pPr>
              <a:defRPr sz="1400"/>
            </a:lvl3pPr>
            <a:lvl4pPr>
              <a:defRPr sz="1200" baseline="0"/>
            </a:lvl4pPr>
            <a:lvl5pPr marL="1151291" indent="-162344"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noProof="0" dirty="0" smtClean="0"/>
              <a:t>Click to edit master title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13" name="Rectangle 18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7898108" y="5460198"/>
            <a:ext cx="1238561" cy="9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30679" tIns="0" rIns="30679" bIns="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lnSpc>
                <a:spcPct val="85000"/>
              </a:lnSpc>
              <a:defRPr sz="700" b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" name="Rectangle 19"/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8965897" y="5607876"/>
            <a:ext cx="172564" cy="9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30679" tIns="0" rIns="30679" bIns="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lnSpc>
                <a:spcPct val="85000"/>
              </a:lnSpc>
              <a:defRPr sz="700" b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D48B0A8-A3BB-4090-A486-05597CC74740}" type="slidenum">
              <a:rPr lang="en-US" noProof="0"/>
              <a:pPr>
                <a:defRPr/>
              </a:pPr>
              <a:t>‹#›</a:t>
            </a:fld>
            <a:endParaRPr lang="en-US" noProof="0" dirty="0"/>
          </a:p>
        </p:txBody>
      </p:sp>
      <p:sp>
        <p:nvSpPr>
          <p:cNvPr id="15" name="Rectangle 17"/>
          <p:cNvSpPr>
            <a:spLocks noGrp="1" noChangeArrowheads="1"/>
          </p:cNvSpPr>
          <p:nvPr>
            <p:ph type="dt" sz="half" idx="12"/>
          </p:nvPr>
        </p:nvSpPr>
        <p:spPr>
          <a:xfrm>
            <a:off x="6265761" y="5577421"/>
            <a:ext cx="2658462" cy="137583"/>
          </a:xfrm>
          <a:prstGeom prst="rect">
            <a:avLst/>
          </a:prstGeom>
          <a:ln/>
        </p:spPr>
        <p:txBody>
          <a:bodyPr/>
          <a:lstStyle>
            <a:lvl1pPr algn="r" eaLnBrk="0" hangingPunct="0">
              <a:lnSpc>
                <a:spcPct val="85000"/>
              </a:lnSpc>
              <a:defRPr sz="5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047A469-C500-4942-B49B-8A9E513CB9E1}" type="datetime1">
              <a:rPr lang="sv-SE" smtClean="0"/>
              <a:pPr>
                <a:defRPr/>
              </a:pPr>
              <a:t>2017-05-30</a:t>
            </a:fld>
            <a:endParaRPr lang="en-US" dirty="0"/>
          </a:p>
        </p:txBody>
      </p:sp>
    </p:spTree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s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99000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 smtClean="0"/>
              <a:t>More information</a:t>
            </a:r>
            <a:endParaRPr lang="en-US" noProof="0" dirty="0"/>
          </a:p>
        </p:txBody>
      </p:sp>
      <p:pic>
        <p:nvPicPr>
          <p:cNvPr id="7" name="Picture 12" descr="OK_Capgemini"/>
          <p:cNvPicPr>
            <a:picLocks noChangeAspect="1" noChangeArrowheads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3689" y="5318126"/>
            <a:ext cx="1439008" cy="28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6"/>
          <p:cNvSpPr>
            <a:spLocks noChangeArrowheads="1"/>
          </p:cNvSpPr>
          <p:nvPr userDrawn="1"/>
        </p:nvSpPr>
        <p:spPr bwMode="auto">
          <a:xfrm>
            <a:off x="0" y="5238752"/>
            <a:ext cx="9145108" cy="14552"/>
          </a:xfrm>
          <a:prstGeom prst="rect">
            <a:avLst/>
          </a:prstGeom>
          <a:gradFill rotWithShape="1">
            <a:gsLst>
              <a:gs pos="0">
                <a:schemeClr val="tx2">
                  <a:gamma/>
                  <a:tint val="22353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77925" tIns="38963" rIns="77925" bIns="38963" anchor="ctr"/>
          <a:lstStyle/>
          <a:p>
            <a:pPr algn="ctr" eaLnBrk="0" hangingPunct="0">
              <a:lnSpc>
                <a:spcPct val="85000"/>
              </a:lnSpc>
              <a:defRPr/>
            </a:pPr>
            <a:endParaRPr lang="en-US" noProof="0" dirty="0"/>
          </a:p>
        </p:txBody>
      </p:sp>
      <p:sp>
        <p:nvSpPr>
          <p:cNvPr id="12" name="Freeform 23"/>
          <p:cNvSpPr>
            <a:spLocks/>
          </p:cNvSpPr>
          <p:nvPr/>
        </p:nvSpPr>
        <p:spPr bwMode="auto">
          <a:xfrm>
            <a:off x="0" y="1"/>
            <a:ext cx="3191608" cy="102922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" y="405"/>
              </a:cxn>
              <a:cxn ang="0">
                <a:pos x="1048" y="0"/>
              </a:cxn>
              <a:cxn ang="0">
                <a:pos x="0" y="0"/>
              </a:cxn>
            </a:cxnLst>
            <a:rect l="0" t="0" r="r" b="b"/>
            <a:pathLst>
              <a:path w="1048" h="405">
                <a:moveTo>
                  <a:pt x="0" y="0"/>
                </a:moveTo>
                <a:cubicBezTo>
                  <a:pt x="1" y="405"/>
                  <a:pt x="1" y="405"/>
                  <a:pt x="1" y="405"/>
                </a:cubicBezTo>
                <a:cubicBezTo>
                  <a:pt x="32" y="191"/>
                  <a:pt x="804" y="1"/>
                  <a:pt x="1048" y="0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lIns="77925" tIns="38963" rIns="77925" bIns="38963"/>
          <a:lstStyle/>
          <a:p>
            <a:pPr algn="ctr" eaLnBrk="0" hangingPunct="0">
              <a:lnSpc>
                <a:spcPct val="85000"/>
              </a:lnSpc>
              <a:defRPr/>
            </a:pPr>
            <a:endParaRPr lang="en-US" noProof="0" dirty="0"/>
          </a:p>
        </p:txBody>
      </p:sp>
      <p:sp>
        <p:nvSpPr>
          <p:cNvPr id="21" name="Rectangle 11"/>
          <p:cNvSpPr>
            <a:spLocks noChangeArrowheads="1"/>
          </p:cNvSpPr>
          <p:nvPr userDrawn="1"/>
        </p:nvSpPr>
        <p:spPr bwMode="auto">
          <a:xfrm>
            <a:off x="7719892" y="5254625"/>
            <a:ext cx="1431443" cy="21718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lIns="30679" tIns="38963" rIns="61358" bIns="38963">
            <a:spAutoFit/>
          </a:bodyPr>
          <a:lstStyle/>
          <a:p>
            <a:pPr algn="r" eaLnBrk="0" hangingPunct="0">
              <a:spcBef>
                <a:spcPct val="10000"/>
              </a:spcBef>
              <a:defRPr/>
            </a:pPr>
            <a:r>
              <a:rPr lang="en-US" altLang="en-US" sz="900" noProof="0" dirty="0" smtClean="0">
                <a:solidFill>
                  <a:schemeClr val="tx1"/>
                </a:solidFill>
              </a:rPr>
              <a:t>| Sector, Alliance, Offering</a:t>
            </a:r>
            <a:endParaRPr lang="en-US" altLang="en-US" sz="900" noProof="0" dirty="0">
              <a:solidFill>
                <a:schemeClr val="tx1"/>
              </a:solidFill>
            </a:endParaRPr>
          </a:p>
        </p:txBody>
      </p:sp>
      <p:sp>
        <p:nvSpPr>
          <p:cNvPr id="11" name="Rectangle 1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034362" y="5460199"/>
            <a:ext cx="1102306" cy="9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30679" tIns="0" rIns="30679" bIns="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lnSpc>
                <a:spcPct val="85000"/>
              </a:lnSpc>
              <a:defRPr sz="700" b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noProof="0" dirty="0"/>
          </a:p>
        </p:txBody>
      </p:sp>
      <p:sp>
        <p:nvSpPr>
          <p:cNvPr id="13" name="Rectangle 1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65897" y="5607876"/>
            <a:ext cx="172564" cy="9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30679" tIns="0" rIns="30679" bIns="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lnSpc>
                <a:spcPct val="85000"/>
              </a:lnSpc>
              <a:defRPr sz="700" b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D48B0A8-A3BB-4090-A486-05597CC74740}" type="slidenum">
              <a:rPr lang="en-US" noProof="0"/>
              <a:pPr>
                <a:defRPr/>
              </a:pPr>
              <a:t>‹#›</a:t>
            </a:fld>
            <a:endParaRPr lang="en-US" noProof="0" dirty="0"/>
          </a:p>
        </p:txBody>
      </p:sp>
      <p:sp>
        <p:nvSpPr>
          <p:cNvPr id="14" name="Rectangle 17"/>
          <p:cNvSpPr>
            <a:spLocks noGrp="1" noChangeArrowheads="1"/>
          </p:cNvSpPr>
          <p:nvPr>
            <p:ph type="dt" sz="half" idx="2"/>
          </p:nvPr>
        </p:nvSpPr>
        <p:spPr>
          <a:xfrm>
            <a:off x="6265761" y="5577421"/>
            <a:ext cx="2658462" cy="137583"/>
          </a:xfrm>
          <a:prstGeom prst="rect">
            <a:avLst/>
          </a:prstGeom>
          <a:ln/>
        </p:spPr>
        <p:txBody>
          <a:bodyPr/>
          <a:lstStyle>
            <a:lvl1pPr algn="r" eaLnBrk="0" hangingPunct="0">
              <a:lnSpc>
                <a:spcPct val="85000"/>
              </a:lnSpc>
              <a:defRPr sz="5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A424D5F-FE0A-4D22-BF07-71196FAC20A9}" type="datetime1">
              <a:rPr lang="sv-SE" smtClean="0"/>
              <a:pPr>
                <a:defRPr/>
              </a:pPr>
              <a:t>2017-05-30</a:t>
            </a:fld>
            <a:endParaRPr lang="en-US" dirty="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0" y="0"/>
            <a:ext cx="9144000" cy="99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1358" tIns="214754" rIns="61358" bIns="3067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title style</a:t>
            </a:r>
          </a:p>
        </p:txBody>
      </p:sp>
      <p:pic>
        <p:nvPicPr>
          <p:cNvPr id="21" name="Picture 12" descr="OK_Capgemini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6357" y="5318126"/>
            <a:ext cx="1439008" cy="28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1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898108" y="5460198"/>
            <a:ext cx="1238561" cy="9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30679" tIns="0" rIns="30679" bIns="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lnSpc>
                <a:spcPct val="85000"/>
              </a:lnSpc>
              <a:defRPr sz="700" b="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" name="Rectangle 1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65897" y="5607876"/>
            <a:ext cx="172564" cy="9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30679" tIns="0" rIns="30679" bIns="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lnSpc>
                <a:spcPct val="85000"/>
              </a:lnSpc>
              <a:defRPr sz="700" b="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D48B0A8-A3BB-4090-A486-05597CC74740}" type="slidenum">
              <a:rPr lang="en-US" noProof="0"/>
              <a:pPr>
                <a:defRPr/>
              </a:pPr>
              <a:t>‹#›</a:t>
            </a:fld>
            <a:endParaRPr lang="en-US" noProof="0" dirty="0"/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-7332" y="5238752"/>
            <a:ext cx="9145108" cy="14552"/>
          </a:xfrm>
          <a:prstGeom prst="rect">
            <a:avLst/>
          </a:prstGeom>
          <a:gradFill rotWithShape="1">
            <a:gsLst>
              <a:gs pos="0">
                <a:schemeClr val="tx2">
                  <a:gamma/>
                  <a:tint val="22353"/>
                  <a:invGamma/>
                </a:schemeClr>
              </a:gs>
              <a:gs pos="100000">
                <a:schemeClr val="tx2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lIns="77925" tIns="38963" rIns="77925" bIns="38963" anchor="ctr"/>
          <a:lstStyle/>
          <a:p>
            <a:pPr algn="ctr" eaLnBrk="0" hangingPunct="0">
              <a:lnSpc>
                <a:spcPct val="85000"/>
              </a:lnSpc>
              <a:defRPr/>
            </a:pPr>
            <a:endParaRPr lang="en-US" noProof="0" dirty="0"/>
          </a:p>
        </p:txBody>
      </p:sp>
      <p:sp>
        <p:nvSpPr>
          <p:cNvPr id="25" name="Rectangle 17"/>
          <p:cNvSpPr>
            <a:spLocks noGrp="1" noChangeArrowheads="1"/>
          </p:cNvSpPr>
          <p:nvPr>
            <p:ph type="dt" sz="half" idx="2"/>
          </p:nvPr>
        </p:nvSpPr>
        <p:spPr>
          <a:xfrm>
            <a:off x="6265761" y="5577421"/>
            <a:ext cx="2658462" cy="137583"/>
          </a:xfrm>
          <a:prstGeom prst="rect">
            <a:avLst/>
          </a:prstGeom>
          <a:ln/>
        </p:spPr>
        <p:txBody>
          <a:bodyPr lIns="77925" tIns="38963" rIns="77925" bIns="38963"/>
          <a:lstStyle>
            <a:lvl1pPr algn="r" eaLnBrk="0" hangingPunct="0">
              <a:lnSpc>
                <a:spcPct val="85000"/>
              </a:lnSpc>
              <a:defRPr sz="5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11A5B96-1896-4C52-8023-396ED1508D09}" type="datetime1">
              <a:rPr lang="sv-SE" smtClean="0"/>
              <a:pPr>
                <a:defRPr/>
              </a:pPr>
              <a:t>2017-05-30</a:t>
            </a:fld>
            <a:endParaRPr lang="en-US" dirty="0"/>
          </a:p>
        </p:txBody>
      </p:sp>
      <p:grpSp>
        <p:nvGrpSpPr>
          <p:cNvPr id="26" name="Groupe 25"/>
          <p:cNvGrpSpPr/>
          <p:nvPr/>
        </p:nvGrpSpPr>
        <p:grpSpPr>
          <a:xfrm>
            <a:off x="-7332" y="1"/>
            <a:ext cx="3191608" cy="1029229"/>
            <a:chOff x="0" y="0"/>
            <a:chExt cx="3457575" cy="1235075"/>
          </a:xfrm>
        </p:grpSpPr>
        <p:sp>
          <p:nvSpPr>
            <p:cNvPr id="27" name="Freeform 23"/>
            <p:cNvSpPr>
              <a:spLocks/>
            </p:cNvSpPr>
            <p:nvPr/>
          </p:nvSpPr>
          <p:spPr bwMode="auto">
            <a:xfrm>
              <a:off x="0" y="0"/>
              <a:ext cx="3457575" cy="12350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405"/>
                </a:cxn>
                <a:cxn ang="0">
                  <a:pos x="1048" y="0"/>
                </a:cxn>
                <a:cxn ang="0">
                  <a:pos x="0" y="0"/>
                </a:cxn>
              </a:cxnLst>
              <a:rect l="0" t="0" r="r" b="b"/>
              <a:pathLst>
                <a:path w="1048" h="405">
                  <a:moveTo>
                    <a:pt x="0" y="0"/>
                  </a:moveTo>
                  <a:cubicBezTo>
                    <a:pt x="1" y="405"/>
                    <a:pt x="1" y="405"/>
                    <a:pt x="1" y="405"/>
                  </a:cubicBezTo>
                  <a:cubicBezTo>
                    <a:pt x="32" y="191"/>
                    <a:pt x="804" y="1"/>
                    <a:pt x="1048" y="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shade val="30000"/>
                    <a:satMod val="115000"/>
                  </a:schemeClr>
                </a:gs>
                <a:gs pos="50000">
                  <a:schemeClr val="tx2">
                    <a:shade val="67500"/>
                    <a:satMod val="115000"/>
                  </a:schemeClr>
                </a:gs>
                <a:gs pos="100000">
                  <a:schemeClr val="tx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/>
            <a:lstStyle/>
            <a:p>
              <a:pPr algn="ctr" eaLnBrk="0" hangingPunct="0">
                <a:lnSpc>
                  <a:spcPct val="85000"/>
                </a:lnSpc>
                <a:defRPr/>
              </a:pPr>
              <a:endParaRPr lang="en-US" noProof="0" dirty="0"/>
            </a:p>
          </p:txBody>
        </p:sp>
        <p:pic>
          <p:nvPicPr>
            <p:cNvPr id="28" name="Image 27" descr="CBE_Label_pptCorner.png"/>
            <p:cNvPicPr>
              <a:picLocks noChangeAspect="1"/>
            </p:cNvPicPr>
            <p:nvPr userDrawn="1"/>
          </p:nvPicPr>
          <p:blipFill>
            <a:blip r:embed="rId13" cstate="screen"/>
            <a:stretch>
              <a:fillRect/>
            </a:stretch>
          </p:blipFill>
          <p:spPr>
            <a:xfrm>
              <a:off x="160304" y="119554"/>
              <a:ext cx="524166" cy="522000"/>
            </a:xfrm>
            <a:prstGeom prst="rect">
              <a:avLst/>
            </a:prstGeom>
          </p:spPr>
        </p:pic>
      </p:grpSp>
      <p:sp>
        <p:nvSpPr>
          <p:cNvPr id="29" name="Espace réservé du texte 28"/>
          <p:cNvSpPr>
            <a:spLocks noGrp="1"/>
          </p:cNvSpPr>
          <p:nvPr>
            <p:ph type="body" idx="1"/>
          </p:nvPr>
        </p:nvSpPr>
        <p:spPr>
          <a:xfrm>
            <a:off x="0" y="1200000"/>
            <a:ext cx="9144000" cy="39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45434" tIns="30679" rIns="61358" bIns="306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  <a:p>
            <a:pPr lvl="4"/>
            <a:r>
              <a:rPr lang="en-US" noProof="0" dirty="0" smtClean="0"/>
              <a:t>Text style level 5</a:t>
            </a:r>
            <a:endParaRPr 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70" r:id="rId7"/>
    <p:sldLayoutId id="2147483668" r:id="rId8"/>
    <p:sldLayoutId id="2147483649" r:id="rId9"/>
    <p:sldLayoutId id="2147483694" r:id="rId10"/>
  </p:sldLayoutIdLst>
  <p:transition>
    <p:wipe/>
  </p:transition>
  <p:hf hdr="0" ftr="0" dt="0"/>
  <p:txStyles>
    <p:titleStyle>
      <a:lvl1pPr marL="608790" indent="-608790" algn="ctr" defTabSz="779252" rtl="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lang="en-US" sz="2600" b="1" kern="1200" noProof="0" dirty="0" smtClean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9987" indent="-229987" algn="l" defTabSz="608790" rtl="0" eaLnBrk="1" fontAlgn="base" latinLnBrk="0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lang="fr-FR" sz="2000" kern="1200" baseline="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9975" indent="-142052" algn="l" defTabSz="608790" rtl="0" eaLnBrk="1" fontAlgn="base" latinLnBrk="0" hangingPunct="1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•"/>
        <a:defRPr lang="fr-FR" sz="1700" kern="1200" baseline="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611496" indent="-151521" algn="l" defTabSz="608790" rtl="0" eaLnBrk="1" fontAlgn="base" latinLnBrk="0" hangingPunct="1">
        <a:spcBef>
          <a:spcPct val="20000"/>
        </a:spcBef>
        <a:spcAft>
          <a:spcPct val="0"/>
        </a:spcAft>
        <a:buClr>
          <a:schemeClr val="accent1"/>
        </a:buClr>
        <a:buFont typeface="Courier New" pitchFamily="49" charset="0"/>
        <a:buChar char="o"/>
        <a:defRPr lang="fr-FR" sz="15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841484" indent="-150169" algn="l" defTabSz="608790" rtl="0" eaLnBrk="1" fontAlgn="base" latinLnBrk="0" hangingPunct="1">
        <a:spcBef>
          <a:spcPct val="20000"/>
        </a:spcBef>
        <a:spcAft>
          <a:spcPct val="0"/>
        </a:spcAft>
        <a:buClr>
          <a:schemeClr val="accent3"/>
        </a:buClr>
        <a:buFont typeface="Arial" pitchFamily="34" charset="0"/>
        <a:buChar char="–"/>
        <a:defRPr lang="fr-FR" sz="1400" kern="1200" baseline="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071471" indent="-150169" algn="l" defTabSz="608790" rtl="0" eaLnBrk="1" fontAlgn="base" latinLnBrk="0" hangingPunct="1">
        <a:spcBef>
          <a:spcPct val="20000"/>
        </a:spcBef>
        <a:spcAft>
          <a:spcPct val="0"/>
        </a:spcAft>
        <a:buFont typeface="Arial" pitchFamily="34" charset="0"/>
        <a:buChar char="»"/>
        <a:defRPr lang="en-US" sz="12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77925" tIns="38963" rIns="77925" bIns="3896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77925" tIns="38963" rIns="77925" bIns="3896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A6B0B-1AF6-46C1-864C-BE69C438FB6C}" type="datetime1">
              <a:rPr lang="sv-SE" smtClean="0"/>
              <a:pPr/>
              <a:t>2017-05-30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B6DB0-02A1-4E08-BB11-D79540BBBF10}" type="slidenum">
              <a:rPr lang="sv-SE" smtClean="0"/>
              <a:pPr/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>
    <p:wipe/>
  </p:transition>
  <p:hf hdr="0" ftr="0" dt="0"/>
  <p:txStyles>
    <p:titleStyle>
      <a:lvl1pPr algn="ctr" defTabSz="779252" rtl="0" eaLnBrk="1" latinLnBrk="0" hangingPunct="1"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2219" indent="-292219" algn="l" defTabSz="779252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3142" indent="-243516" algn="l" defTabSz="77925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4065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690" indent="-194813" algn="l" defTabSz="779252" rtl="0" eaLnBrk="1" latinLnBrk="0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3316" indent="-194813" algn="l" defTabSz="779252" rtl="0" eaLnBrk="1" latinLnBrk="0" hangingPunct="1">
        <a:spcBef>
          <a:spcPct val="20000"/>
        </a:spcBef>
        <a:buFont typeface="Arial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78" r:id="rId3"/>
    <p:sldLayoutId id="2147483680" r:id="rId4"/>
    <p:sldLayoutId id="2147483681" r:id="rId5"/>
  </p:sldLayoutIdLst>
  <p:transition>
    <p:wipe/>
  </p:transition>
  <p:hf hdr="0" ftr="0" dt="0"/>
  <p:txStyles>
    <p:titleStyle>
      <a:lvl1pPr algn="ctr" defTabSz="779252" rtl="0" eaLnBrk="1" latinLnBrk="0" hangingPunct="1"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2219" indent="-292219" algn="l" defTabSz="779252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3142" indent="-243516" algn="l" defTabSz="77925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4065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690" indent="-194813" algn="l" defTabSz="779252" rtl="0" eaLnBrk="1" latinLnBrk="0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3316" indent="-194813" algn="l" defTabSz="779252" rtl="0" eaLnBrk="1" latinLnBrk="0" hangingPunct="1">
        <a:spcBef>
          <a:spcPct val="20000"/>
        </a:spcBef>
        <a:buFont typeface="Arial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1.bin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hyperlink" Target="http://localhost:9001/hmc/hybris" TargetMode="Externa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9.bin"/><Relationship Id="rId5" Type="http://schemas.openxmlformats.org/officeDocument/2006/relationships/oleObject" Target="../embeddings/oleObject18.bin"/><Relationship Id="rId4" Type="http://schemas.openxmlformats.org/officeDocument/2006/relationships/oleObject" Target="../embeddings/oleObject1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001/" TargetMode="Externa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1.png"/><Relationship Id="rId5" Type="http://schemas.openxmlformats.org/officeDocument/2006/relationships/oleObject" Target="../embeddings/oleObject21.bin"/><Relationship Id="rId4" Type="http://schemas.openxmlformats.org/officeDocument/2006/relationships/oleObject" Target="../embeddings/oleObject2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23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9001/store/eeyewear/en/?site=eeyewear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5" Type="http://schemas.openxmlformats.org/officeDocument/2006/relationships/oleObject" Target="../embeddings/oleObject25.bin"/><Relationship Id="rId4" Type="http://schemas.openxmlformats.org/officeDocument/2006/relationships/oleObject" Target="../embeddings/oleObject2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1.png"/><Relationship Id="rId4" Type="http://schemas.openxmlformats.org/officeDocument/2006/relationships/package" Target="../embeddings/Microsoft_Office_Excel_Macro-Enabled_Worksheet1.xlsm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9001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oleObject" Target="../embeddings/oleObject1.bin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5212"/>
            <a:ext cx="9144000" cy="864096"/>
          </a:xfrm>
        </p:spPr>
        <p:txBody>
          <a:bodyPr/>
          <a:lstStyle/>
          <a:p>
            <a:r>
              <a:rPr lang="en-US" i="1" dirty="0" err="1" smtClean="0"/>
              <a:t>eEyewear</a:t>
            </a:r>
            <a:r>
              <a:rPr lang="en-US" i="1" dirty="0" smtClean="0"/>
              <a:t> (</a:t>
            </a:r>
            <a:r>
              <a:rPr lang="en-US" i="1" dirty="0" err="1" smtClean="0"/>
              <a:t>eeyewear</a:t>
            </a:r>
            <a:r>
              <a:rPr lang="en-US" i="1" dirty="0" smtClean="0"/>
              <a:t>)</a:t>
            </a:r>
            <a:endParaRPr lang="en-US" i="1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7340"/>
            <a:ext cx="8388424" cy="3470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23528" y="1417341"/>
            <a:ext cx="8388424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30097" y="5390957"/>
            <a:ext cx="219051" cy="158377"/>
          </a:xfrm>
        </p:spPr>
        <p:txBody>
          <a:bodyPr/>
          <a:lstStyle/>
          <a:p>
            <a:pPr>
              <a:defRPr/>
            </a:pPr>
            <a:fld id="{9D48B0A8-A3BB-4090-A486-05597CC74740}" type="slidenum">
              <a:rPr lang="en-US" sz="1200" noProof="0" smtClean="0">
                <a:latin typeface="Calibri" pitchFamily="34" charset="0"/>
                <a:cs typeface="Calibri" pitchFamily="34" charset="0"/>
              </a:rPr>
              <a:pPr>
                <a:defRPr/>
              </a:pPr>
              <a:t>10</a:t>
            </a:fld>
            <a:endParaRPr lang="en-US" sz="1200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19"/>
          </a:xfrm>
        </p:spPr>
        <p:txBody>
          <a:bodyPr/>
          <a:lstStyle/>
          <a:p>
            <a:pPr lvl="0"/>
            <a:r>
              <a:rPr lang="sv-SE" dirty="0" smtClean="0">
                <a:latin typeface="Cambria Math" pitchFamily="18" charset="0"/>
                <a:ea typeface="Cambria Math" pitchFamily="18" charset="0"/>
              </a:rPr>
              <a:t>		</a:t>
            </a:r>
            <a:br>
              <a:rPr lang="sv-SE" dirty="0" smtClean="0">
                <a:latin typeface="Cambria Math" pitchFamily="18" charset="0"/>
                <a:ea typeface="Cambria Math" pitchFamily="18" charset="0"/>
              </a:rPr>
            </a:br>
            <a:r>
              <a:rPr lang="en-US" sz="2400" dirty="0" smtClean="0">
                <a:latin typeface="Cambria Math" pitchFamily="18" charset="0"/>
                <a:ea typeface="Cambria Math" pitchFamily="18" charset="0"/>
              </a:rPr>
              <a:t> Core data Impex files  </a:t>
            </a:r>
            <a:endParaRPr lang="sv-SE" sz="2400" dirty="0">
              <a:latin typeface="Cambria Math" pitchFamily="18" charset="0"/>
              <a:ea typeface="Cambria Math" pitchFamily="18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755576" y="553244"/>
          <a:ext cx="8208911" cy="4152852"/>
        </p:xfrm>
        <a:graphic>
          <a:graphicData uri="http://schemas.openxmlformats.org/drawingml/2006/table">
            <a:tbl>
              <a:tblPr/>
              <a:tblGrid>
                <a:gridCol w="1002439"/>
                <a:gridCol w="1262990"/>
                <a:gridCol w="1114403"/>
                <a:gridCol w="3187297"/>
                <a:gridCol w="1641782"/>
              </a:tblGrid>
              <a:tr h="2538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 smtClean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Name of the Impex</a:t>
                      </a:r>
                      <a:r>
                        <a:rPr lang="en-US" sz="900" b="1" baseline="0" dirty="0" smtClean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900" b="1" dirty="0" smtClean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File </a:t>
                      </a:r>
                      <a:endParaRPr lang="en-IN" sz="900" b="1" dirty="0">
                        <a:solidFill>
                          <a:schemeClr val="bg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Description</a:t>
                      </a:r>
                      <a:endParaRPr lang="en-IN" sz="900" b="1" dirty="0">
                        <a:solidFill>
                          <a:schemeClr val="bg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 b="1" dirty="0" smtClean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Sample</a:t>
                      </a:r>
                      <a:r>
                        <a:rPr lang="en-IN" sz="900" b="1" baseline="0" dirty="0" smtClean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IN" sz="900" b="1" dirty="0" smtClean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Impex File</a:t>
                      </a:r>
                      <a:endParaRPr lang="en-IN" sz="900" b="1" dirty="0">
                        <a:solidFill>
                          <a:schemeClr val="bg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 b="1" dirty="0" smtClean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Mandatory</a:t>
                      </a:r>
                      <a:r>
                        <a:rPr lang="en-IN" sz="900" b="1" baseline="0" dirty="0" smtClean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 Attributes</a:t>
                      </a:r>
                      <a:endParaRPr lang="en-IN" sz="900" b="1" dirty="0">
                        <a:solidFill>
                          <a:schemeClr val="bg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 b="1" dirty="0" smtClean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Optional Attributes</a:t>
                      </a:r>
                      <a:endParaRPr lang="en-IN" sz="900" b="1" dirty="0">
                        <a:solidFill>
                          <a:schemeClr val="bg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70191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b="0" dirty="0">
                          <a:latin typeface="+mn-lt"/>
                          <a:ea typeface="Times New Roman"/>
                          <a:cs typeface="Arial" pitchFamily="34" charset="0"/>
                        </a:rPr>
                        <a:t>Store.impex</a:t>
                      </a:r>
                      <a:endParaRPr lang="en-IN" sz="900" b="0" dirty="0">
                        <a:latin typeface="+mn-lt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latin typeface="+mn-lt"/>
                          <a:ea typeface="Calibri"/>
                          <a:cs typeface="Times New Roman"/>
                        </a:rPr>
                        <a:t>This file contains store related information.</a:t>
                      </a:r>
                      <a:endParaRPr lang="en-IN" sz="9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900" dirty="0" smtClean="0"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900" dirty="0" smtClean="0"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900" dirty="0" smtClean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productCatalog, currencies, net, storeUid, defaultCurrency, defaultLanguage, deliveryCountries, orderProcessCode, pickupInStoreMode, paymentProvider, promoGrp, languages, unitedKingdom, europeNotUK, </a:t>
                      </a:r>
                      <a:endParaRPr lang="en-US" sz="9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900" dirty="0" smtClean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kern="1200" dirty="0" smtClean="0">
                          <a:effectLst/>
                          <a:latin typeface="+mn-lt"/>
                        </a:rPr>
                        <a:t>promoGrp, checkoutFlowGroup</a:t>
                      </a:r>
                      <a:endParaRPr lang="en-US" sz="900" dirty="0" smtClean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900" dirty="0" smtClean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073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b="0" dirty="0">
                          <a:latin typeface="+mn-lt"/>
                          <a:ea typeface="Times New Roman"/>
                        </a:rPr>
                        <a:t>Store-en.impex</a:t>
                      </a:r>
                      <a:endParaRPr lang="en-IN" sz="900" b="0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latin typeface="+mn-lt"/>
                          <a:ea typeface="Calibri"/>
                          <a:cs typeface="Times New Roman"/>
                        </a:rPr>
                        <a:t>This file </a:t>
                      </a:r>
                      <a:r>
                        <a:rPr lang="en-US" sz="900" dirty="0" smtClean="0">
                          <a:latin typeface="+mn-lt"/>
                          <a:ea typeface="Calibri"/>
                          <a:cs typeface="Times New Roman"/>
                        </a:rPr>
                        <a:t>adds English</a:t>
                      </a:r>
                      <a:r>
                        <a:rPr lang="en-US" sz="900" dirty="0">
                          <a:latin typeface="+mn-lt"/>
                          <a:ea typeface="Calibri"/>
                          <a:cs typeface="Times New Roman"/>
                        </a:rPr>
                        <a:t> localized attribute values for the basic store items.</a:t>
                      </a:r>
                      <a:endParaRPr lang="en-IN" sz="9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900" dirty="0" smtClean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kern="1200" dirty="0" smtClean="0">
                          <a:effectLst/>
                          <a:latin typeface="+mn-lt"/>
                        </a:rPr>
                        <a:t>Lang, storeUid</a:t>
                      </a:r>
                      <a:endParaRPr lang="en-US" sz="900" dirty="0" smtClean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900" dirty="0" smtClean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 kern="1200" dirty="0" smtClean="0">
                          <a:effectLst/>
                          <a:latin typeface="+mn-lt"/>
                        </a:rPr>
                        <a:t>N/A</a:t>
                      </a:r>
                      <a:endParaRPr lang="en-IN" sz="900" dirty="0" smtClean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0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b="0" dirty="0">
                          <a:latin typeface="+mn-lt"/>
                          <a:ea typeface="Times New Roman"/>
                        </a:rPr>
                        <a:t>Site.impex</a:t>
                      </a:r>
                      <a:endParaRPr lang="en-IN" sz="900" b="0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latin typeface="+mn-lt"/>
                          <a:ea typeface="Calibri"/>
                          <a:cs typeface="Times New Roman"/>
                        </a:rPr>
                        <a:t>This file adds basic site information to the configuration of the </a:t>
                      </a:r>
                      <a:r>
                        <a:rPr lang="en-US" sz="900" dirty="0" err="1" smtClean="0">
                          <a:latin typeface="+mn-lt"/>
                          <a:ea typeface="Calibri"/>
                          <a:cs typeface="Times New Roman"/>
                        </a:rPr>
                        <a:t>eeyewear</a:t>
                      </a:r>
                      <a:r>
                        <a:rPr lang="en-US" sz="900" baseline="0" dirty="0" smtClean="0">
                          <a:latin typeface="+mn-lt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900" dirty="0" smtClean="0">
                          <a:latin typeface="+mn-lt"/>
                          <a:ea typeface="Calibri"/>
                          <a:cs typeface="Times New Roman"/>
                        </a:rPr>
                        <a:t>shop</a:t>
                      </a:r>
                      <a:endParaRPr lang="en-IN" sz="9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9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kern="1200" dirty="0" smtClean="0">
                          <a:effectLst/>
                          <a:latin typeface="+mn-lt"/>
                        </a:rPr>
                        <a:t>productCatalog, contentCatalog, contentCV, defaultLanguage, storeUid, siteUid, siteMapUrlLimitPerFile, promoGrp</a:t>
                      </a:r>
                      <a:endParaRPr lang="en-US" sz="900" dirty="0" smtClean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9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kern="1200" dirty="0" smtClean="0">
                          <a:effectLst/>
                          <a:latin typeface="+mn-lt"/>
                        </a:rPr>
                        <a:t>siteMapLangCur, siteMapPage, customSiteMapUrls</a:t>
                      </a:r>
                      <a:endParaRPr lang="en-US" sz="900" dirty="0" smtClean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9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0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b="0" dirty="0">
                          <a:latin typeface="+mn-lt"/>
                          <a:ea typeface="Times New Roman"/>
                        </a:rPr>
                        <a:t>Site_en.impex</a:t>
                      </a:r>
                      <a:endParaRPr lang="en-IN" sz="900" b="0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dirty="0">
                          <a:latin typeface="+mn-lt"/>
                          <a:ea typeface="Times New Roman"/>
                        </a:rPr>
                        <a:t>Provide English-language localization for the </a:t>
                      </a:r>
                      <a:r>
                        <a:rPr lang="en-US" sz="900" dirty="0" err="1" smtClean="0">
                          <a:latin typeface="+mn-lt"/>
                          <a:ea typeface="Times New Roman"/>
                        </a:rPr>
                        <a:t>eeyewear</a:t>
                      </a:r>
                      <a:r>
                        <a:rPr lang="en-US" sz="900" baseline="0" dirty="0" smtClean="0">
                          <a:latin typeface="+mn-lt"/>
                          <a:ea typeface="Times New Roman"/>
                        </a:rPr>
                        <a:t> </a:t>
                      </a:r>
                      <a:r>
                        <a:rPr lang="en-US" sz="900" dirty="0" smtClean="0">
                          <a:latin typeface="+mn-lt"/>
                          <a:ea typeface="Times New Roman"/>
                        </a:rPr>
                        <a:t>CMSSite</a:t>
                      </a:r>
                      <a:r>
                        <a:rPr lang="en-US" sz="900" dirty="0">
                          <a:latin typeface="+mn-lt"/>
                          <a:ea typeface="Times New Roman"/>
                        </a:rPr>
                        <a:t>.</a:t>
                      </a:r>
                      <a:endParaRPr lang="en-IN" sz="900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N" sz="900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900" kern="1200" dirty="0" smtClean="0">
                          <a:effectLst/>
                          <a:latin typeface="+mn-lt"/>
                        </a:rPr>
                        <a:t>Lang</a:t>
                      </a:r>
                      <a:endParaRPr lang="en-IN" sz="900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900" kern="1200" dirty="0" smtClean="0">
                          <a:effectLst/>
                          <a:latin typeface="+mn-lt"/>
                        </a:rPr>
                        <a:t>N/A</a:t>
                      </a:r>
                      <a:endParaRPr lang="en-IN" sz="900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68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b="0" dirty="0">
                          <a:latin typeface="+mn-lt"/>
                          <a:ea typeface="Times New Roman"/>
                        </a:rPr>
                        <a:t>Solr.impex</a:t>
                      </a:r>
                      <a:endParaRPr lang="en-IN" sz="900" b="0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900" dirty="0">
                          <a:latin typeface="+mn-lt"/>
                          <a:ea typeface="Times New Roman"/>
                        </a:rPr>
                        <a:t>Update the basic solr configuration, including information for ranges, facets, index names, etc.</a:t>
                      </a:r>
                      <a:endParaRPr lang="en-IN" sz="900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N" sz="900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kern="1200" dirty="0" smtClean="0">
                          <a:effectLst/>
                          <a:latin typeface="+mn-lt"/>
                        </a:rPr>
                        <a:t>Prefix, productCatalog, catalogVersions, serverConfigName, indexConfigName, searchConfigName, facetSearchConfigName, facetSearchConfigDescription, searchIndexNamePrefix, solrIndexedType, indexBaseSite, indexLanguages</a:t>
                      </a:r>
                      <a:endParaRPr lang="en-US" sz="900" dirty="0" smtClean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endParaRPr lang="en-IN" sz="900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IN" sz="900" kern="1200" dirty="0" smtClean="0">
                          <a:effectLst/>
                          <a:latin typeface="+mn-lt"/>
                        </a:rPr>
                        <a:t>solrIndexedType</a:t>
                      </a:r>
                      <a:endParaRPr lang="en-IN" sz="900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Content Placeholder 2"/>
          <p:cNvSpPr txBox="1">
            <a:spLocks/>
          </p:cNvSpPr>
          <p:nvPr/>
        </p:nvSpPr>
        <p:spPr>
          <a:xfrm>
            <a:off x="-396552" y="913284"/>
            <a:ext cx="7677496" cy="37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45434" tIns="30679" rIns="61358" bIns="30679" numCol="1" anchor="t" anchorCtr="0" compatLnSpc="1">
            <a:prstTxWarp prst="textNoShape">
              <a:avLst/>
            </a:prstTxWarp>
          </a:bodyPr>
          <a:lstStyle/>
          <a:p>
            <a:pPr marL="460375" lvl="0" indent="-231775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</a:pPr>
            <a:endParaRPr kumimoji="0" lang="sv-SE" sz="1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3059832" y="985292"/>
          <a:ext cx="977900" cy="648072"/>
        </p:xfrm>
        <a:graphic>
          <a:graphicData uri="http://schemas.openxmlformats.org/presentationml/2006/ole">
            <p:oleObj spid="_x0000_s84265" name="Packager Shell Object" r:id="rId3" imgW="978120" imgH="685800" progId="Package">
              <p:embed/>
            </p:oleObj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3059832" y="1849388"/>
          <a:ext cx="1125984" cy="685800"/>
        </p:xfrm>
        <a:graphic>
          <a:graphicData uri="http://schemas.openxmlformats.org/presentationml/2006/ole">
            <p:oleObj spid="_x0000_s84266" name="Packager Shell Object" r:id="rId4" imgW="1270440" imgH="685800" progId="Package">
              <p:embed/>
            </p:oleObj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3131840" y="2569468"/>
          <a:ext cx="850900" cy="685800"/>
        </p:xfrm>
        <a:graphic>
          <a:graphicData uri="http://schemas.openxmlformats.org/presentationml/2006/ole">
            <p:oleObj spid="_x0000_s84267" name="Packager Shell Object" r:id="rId5" imgW="851040" imgH="685800" progId="Package">
              <p:embed/>
            </p:oleObj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2987824" y="3361556"/>
          <a:ext cx="1143000" cy="685800"/>
        </p:xfrm>
        <a:graphic>
          <a:graphicData uri="http://schemas.openxmlformats.org/presentationml/2006/ole">
            <p:oleObj spid="_x0000_s84268" name="Packager Shell Object" r:id="rId6" imgW="1143360" imgH="685800" progId="Package">
              <p:embed/>
            </p:oleObj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3131840" y="4081636"/>
          <a:ext cx="863600" cy="685800"/>
        </p:xfrm>
        <a:graphic>
          <a:graphicData uri="http://schemas.openxmlformats.org/presentationml/2006/ole">
            <p:oleObj spid="_x0000_s84269" name="Packager Shell Object" r:id="rId7" imgW="863640" imgH="685800" progId="Package">
              <p:embed/>
            </p:oleObj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01977" y="5344374"/>
            <a:ext cx="219051" cy="158377"/>
          </a:xfrm>
        </p:spPr>
        <p:txBody>
          <a:bodyPr/>
          <a:lstStyle/>
          <a:p>
            <a:pPr>
              <a:defRPr/>
            </a:pPr>
            <a:fld id="{9D48B0A8-A3BB-4090-A486-05597CC74740}" type="slidenum">
              <a:rPr lang="en-US" sz="1200" noProof="0" smtClean="0">
                <a:latin typeface="Calibri" pitchFamily="34" charset="0"/>
                <a:cs typeface="Calibri" pitchFamily="34" charset="0"/>
              </a:rPr>
              <a:pPr>
                <a:defRPr/>
              </a:pPr>
              <a:t>11</a:t>
            </a:fld>
            <a:endParaRPr lang="en-US" sz="1200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108520" y="-382860"/>
            <a:ext cx="9144000" cy="990000"/>
          </a:xfrm>
        </p:spPr>
        <p:txBody>
          <a:bodyPr/>
          <a:lstStyle/>
          <a:p>
            <a:pPr lvl="0"/>
            <a:r>
              <a:rPr lang="sv-SE" dirty="0" smtClean="0">
                <a:latin typeface="Cambria Math" pitchFamily="18" charset="0"/>
                <a:ea typeface="Cambria Math" pitchFamily="18" charset="0"/>
              </a:rPr>
              <a:t>		</a:t>
            </a:r>
            <a:br>
              <a:rPr lang="sv-SE" dirty="0" smtClean="0">
                <a:latin typeface="Cambria Math" pitchFamily="18" charset="0"/>
                <a:ea typeface="Cambria Math" pitchFamily="18" charset="0"/>
              </a:rPr>
            </a:br>
            <a:r>
              <a:rPr lang="en-US" dirty="0" smtClean="0">
                <a:latin typeface="Cambria Math" pitchFamily="18" charset="0"/>
                <a:ea typeface="Cambria Math" pitchFamily="18" charset="0"/>
              </a:rPr>
              <a:t> Implementation Approach </a:t>
            </a:r>
            <a:endParaRPr lang="sv-SE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00034" y="481236"/>
            <a:ext cx="8320438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45434" tIns="30679" rIns="61358" bIns="30679" numCol="1" anchor="t" anchorCtr="0" compatLnSpc="1">
            <a:prstTxWarp prst="textNoShape">
              <a:avLst/>
            </a:prstTxWarp>
          </a:bodyPr>
          <a:lstStyle/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</a:pPr>
            <a:r>
              <a:rPr lang="sv-SE" sz="900" b="1" dirty="0" smtClean="0">
                <a:latin typeface="Calibri" pitchFamily="34" charset="0"/>
                <a:cs typeface="Calibri" pitchFamily="34" charset="0"/>
              </a:rPr>
              <a:t>Coredata/eeyewear Content Catalog:                                                                                                                                                                  coredata/ eeyewear Product Catalog:</a:t>
            </a: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sv-SE" sz="900" dirty="0" smtClean="0">
              <a:latin typeface="Calibri" pitchFamily="34" charset="0"/>
              <a:cs typeface="Calibri" pitchFamily="34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Wingdings" pitchFamily="2" charset="2"/>
              <a:buChar char="Ø"/>
            </a:pPr>
            <a:r>
              <a:rPr kumimoji="0" lang="sv-SE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67542" y="757762"/>
          <a:ext cx="4896545" cy="4578914"/>
        </p:xfrm>
        <a:graphic>
          <a:graphicData uri="http://schemas.openxmlformats.org/drawingml/2006/table">
            <a:tbl>
              <a:tblPr/>
              <a:tblGrid>
                <a:gridCol w="979309"/>
                <a:gridCol w="979309"/>
                <a:gridCol w="979309"/>
                <a:gridCol w="979309"/>
                <a:gridCol w="979309"/>
              </a:tblGrid>
              <a:tr h="2922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Name o</a:t>
                      </a:r>
                      <a:r>
                        <a:rPr lang="en-US" sz="900" b="1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 the Impex </a:t>
                      </a:r>
                      <a:r>
                        <a:rPr lang="en-US" sz="9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File </a:t>
                      </a:r>
                      <a:endParaRPr lang="en-IN" sz="900" b="1" dirty="0">
                        <a:solidFill>
                          <a:schemeClr val="bg1"/>
                        </a:solidFill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1" dirty="0">
                          <a:solidFill>
                            <a:schemeClr val="bg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Description</a:t>
                      </a:r>
                      <a:endParaRPr lang="en-IN" sz="900" b="1" dirty="0">
                        <a:solidFill>
                          <a:schemeClr val="bg1"/>
                        </a:solidFill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9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Sample Impex</a:t>
                      </a:r>
                      <a:r>
                        <a:rPr lang="en-IN" sz="900" b="1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File</a:t>
                      </a:r>
                      <a:endParaRPr lang="en-IN" sz="900" b="1" dirty="0">
                        <a:solidFill>
                          <a:schemeClr val="bg1"/>
                        </a:solidFill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9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Mandatory</a:t>
                      </a:r>
                      <a:r>
                        <a:rPr lang="en-IN" sz="900" b="1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Attributes</a:t>
                      </a:r>
                      <a:endParaRPr lang="en-IN" sz="900" b="1" dirty="0">
                        <a:solidFill>
                          <a:schemeClr val="bg1"/>
                        </a:solidFill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9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Optional Attributes</a:t>
                      </a:r>
                      <a:endParaRPr lang="en-IN" sz="900" b="1" dirty="0">
                        <a:solidFill>
                          <a:schemeClr val="bg1"/>
                        </a:solidFill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881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catalog.impex</a:t>
                      </a:r>
                      <a:endParaRPr lang="en-IN" sz="9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The </a:t>
                      </a:r>
                      <a:r>
                        <a:rPr lang="en-US" sz="900" dirty="0" err="1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eeyewear</a:t>
                      </a:r>
                      <a:r>
                        <a:rPr lang="en-US" sz="900" baseline="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</a:t>
                      </a:r>
                      <a:r>
                        <a:rPr lang="en-US" sz="9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Content </a:t>
                      </a:r>
                      <a:r>
                        <a:rPr lang="en-US" sz="9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Catalog.</a:t>
                      </a:r>
                      <a:endParaRPr lang="en-IN" sz="9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900" dirty="0" smtClean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900" dirty="0" smtClean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contentCatalog ,lang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900" dirty="0" smtClean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catalog_en.impex</a:t>
                      </a:r>
                      <a:endParaRPr lang="en-IN" sz="9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Here edit the related localization.</a:t>
                      </a:r>
                      <a:endParaRPr lang="en-IN" sz="9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900" dirty="0" smtClean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900" dirty="0" smtClean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contentCatalog ,lang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900" dirty="0" smtClean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320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cms-content.impex</a:t>
                      </a:r>
                      <a:endParaRPr lang="en-IN" sz="9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Now the Master CMS content, which defines all of the content slots for the templates, naming the templates.It does not rely on any specific product/category content.</a:t>
                      </a:r>
                      <a:endParaRPr lang="en-IN" sz="9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9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contentCatalog, contentCV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9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PageTemplate, frontendTemplateName, ContentSlotName, SearchResultsGridPageTemplate,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9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51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900" b="0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cms-content_en.impex</a:t>
                      </a:r>
                      <a:endParaRPr lang="en-IN" sz="900" b="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The related localized attributes values - again check the file content and </a:t>
                      </a:r>
                      <a:r>
                        <a:rPr lang="en-US" sz="90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rename </a:t>
                      </a:r>
                      <a:r>
                        <a:rPr lang="en-US" sz="90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the </a:t>
                      </a:r>
                      <a:r>
                        <a:rPr lang="en-US" sz="90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catalog</a:t>
                      </a:r>
                      <a:r>
                        <a:rPr lang="en-US" sz="900" baseline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as</a:t>
                      </a:r>
                      <a:r>
                        <a:rPr lang="en-US" sz="90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eeyewearContent Catalog.</a:t>
                      </a:r>
                      <a:endParaRPr lang="en-IN" sz="90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90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contentCatalog</a:t>
                      </a:r>
                    </a:p>
                    <a:p>
                      <a:endParaRPr lang="en-IN" sz="90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90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ContentPage</a:t>
                      </a:r>
                      <a:endParaRPr lang="en-IN" sz="90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5508103" y="769268"/>
          <a:ext cx="3491880" cy="4536504"/>
        </p:xfrm>
        <a:graphic>
          <a:graphicData uri="http://schemas.openxmlformats.org/drawingml/2006/table">
            <a:tbl>
              <a:tblPr/>
              <a:tblGrid>
                <a:gridCol w="698376"/>
                <a:gridCol w="625059"/>
                <a:gridCol w="771693"/>
                <a:gridCol w="698376"/>
                <a:gridCol w="698376"/>
              </a:tblGrid>
              <a:tr h="864096">
                <a:tc>
                  <a:txBody>
                    <a:bodyPr/>
                    <a:lstStyle/>
                    <a:p>
                      <a:r>
                        <a:rPr lang="en-US" sz="900" b="1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Name of the Impex File</a:t>
                      </a:r>
                      <a:endParaRPr lang="en-IN" sz="900" b="1" kern="1200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Description</a:t>
                      </a:r>
                      <a:endParaRPr lang="en-IN" sz="9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Sample Impex  File</a:t>
                      </a:r>
                      <a:endParaRPr lang="en-IN" sz="9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Mandatory</a:t>
                      </a:r>
                      <a:r>
                        <a:rPr lang="en-IN" sz="900" b="1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Attributes</a:t>
                      </a:r>
                      <a:endParaRPr lang="en-IN" sz="9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Optional Attributes</a:t>
                      </a:r>
                      <a:endParaRPr lang="en-IN" sz="9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1440161">
                <a:tc>
                  <a:txBody>
                    <a:bodyPr/>
                    <a:lstStyle/>
                    <a:p>
                      <a:r>
                        <a:rPr lang="en-US" sz="900" b="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catalog.impex</a:t>
                      </a:r>
                      <a:endParaRPr lang="en-IN" sz="900" b="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Update the product catalog impex file.</a:t>
                      </a:r>
                      <a:endParaRPr lang="en-IN" sz="9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900" b="1" dirty="0" smtClean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endParaRPr lang="en-IN" sz="900" b="1" dirty="0" smtClean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endParaRPr lang="en-IN" sz="9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b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productCatalog, languages</a:t>
                      </a:r>
                    </a:p>
                    <a:p>
                      <a:endParaRPr lang="en-IN" sz="9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b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CatalogIdCatalogVersion</a:t>
                      </a:r>
                    </a:p>
                    <a:p>
                      <a:endParaRPr lang="en-IN" sz="9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2247">
                <a:tc>
                  <a:txBody>
                    <a:bodyPr/>
                    <a:lstStyle/>
                    <a:p>
                      <a:r>
                        <a:rPr lang="en-US" sz="900" b="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catalog_en.impex</a:t>
                      </a:r>
                      <a:endParaRPr lang="en-IN" sz="900" b="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Do the same as above for the localized catalog data.</a:t>
                      </a:r>
                      <a:endParaRPr lang="en-IN" sz="9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900" b="1" dirty="0" smtClean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endParaRPr lang="en-IN" sz="900" b="1" dirty="0" smtClean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endParaRPr lang="en-IN" sz="900" b="1" dirty="0" smtClean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endParaRPr lang="en-IN" sz="9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900" b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productCatalog</a:t>
                      </a:r>
                      <a:r>
                        <a:rPr lang="en-IN" sz="900" b="1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,</a:t>
                      </a:r>
                    </a:p>
                    <a:p>
                      <a:r>
                        <a:rPr lang="en-IN" sz="900" b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lang</a:t>
                      </a:r>
                    </a:p>
                    <a:p>
                      <a:endParaRPr lang="en-IN" sz="9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b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N/A</a:t>
                      </a:r>
                    </a:p>
                    <a:p>
                      <a:endParaRPr lang="en-IN" sz="9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2411760" y="1129308"/>
          <a:ext cx="1008112" cy="432048"/>
        </p:xfrm>
        <a:graphic>
          <a:graphicData uri="http://schemas.openxmlformats.org/presentationml/2006/ole">
            <p:oleObj spid="_x0000_s86258" name="Packager Shell Object" r:id="rId3" imgW="1181520" imgH="685800" progId="Package">
              <p:embed/>
            </p:oleObj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2339752" y="1705372"/>
          <a:ext cx="1165463" cy="542543"/>
        </p:xfrm>
        <a:graphic>
          <a:graphicData uri="http://schemas.openxmlformats.org/presentationml/2006/ole">
            <p:oleObj spid="_x0000_s86259" name="Packager Shell Object" r:id="rId4" imgW="1473480" imgH="685800" progId="Package">
              <p:embed/>
            </p:oleObj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2555776" y="2822713"/>
          <a:ext cx="792088" cy="538843"/>
        </p:xfrm>
        <a:graphic>
          <a:graphicData uri="http://schemas.openxmlformats.org/presentationml/2006/ole">
            <p:oleObj spid="_x0000_s86260" name="Packager Shell Object" r:id="rId5" imgW="1651320" imgH="685800" progId="Package">
              <p:embed/>
            </p:oleObj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2678918" y="4467639"/>
          <a:ext cx="596938" cy="406086"/>
        </p:xfrm>
        <a:graphic>
          <a:graphicData uri="http://schemas.openxmlformats.org/presentationml/2006/ole">
            <p:oleObj spid="_x0000_s86261" name="Packager Shell Object" r:id="rId6" imgW="1930680" imgH="685800" progId="Package">
              <p:embed/>
            </p:oleObj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6732240" y="2065412"/>
          <a:ext cx="965076" cy="560367"/>
        </p:xfrm>
        <a:graphic>
          <a:graphicData uri="http://schemas.openxmlformats.org/presentationml/2006/ole">
            <p:oleObj spid="_x0000_s86262" name="Packager Shell Object" r:id="rId7" imgW="1181520" imgH="685800" progId="Package">
              <p:embed/>
            </p:oleObj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6876256" y="3793604"/>
          <a:ext cx="568865" cy="541784"/>
        </p:xfrm>
        <a:graphic>
          <a:graphicData uri="http://schemas.openxmlformats.org/presentationml/2006/ole">
            <p:oleObj spid="_x0000_s86263" name="Packager Shell Object" r:id="rId8" imgW="1473480" imgH="685800" progId="Package">
              <p:embed/>
            </p:oleObj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01977" y="5345079"/>
            <a:ext cx="219051" cy="156966"/>
          </a:xfrm>
        </p:spPr>
        <p:txBody>
          <a:bodyPr/>
          <a:lstStyle/>
          <a:p>
            <a:pPr>
              <a:defRPr/>
            </a:pPr>
            <a:fld id="{9D48B0A8-A3BB-4090-A486-05597CC74740}" type="slidenum">
              <a:rPr lang="en-US" sz="1200" noProof="0" smtClean="0">
                <a:latin typeface="Calibri" pitchFamily="34" charset="0"/>
                <a:cs typeface="Calibri" pitchFamily="34" charset="0"/>
              </a:rPr>
              <a:pPr>
                <a:defRPr/>
              </a:pPr>
              <a:t>12</a:t>
            </a:fld>
            <a:endParaRPr lang="en-US" sz="1200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19"/>
          </a:xfrm>
        </p:spPr>
        <p:txBody>
          <a:bodyPr/>
          <a:lstStyle/>
          <a:p>
            <a:pPr lvl="0"/>
            <a:r>
              <a:rPr lang="sv-SE" dirty="0" smtClean="0">
                <a:latin typeface="Cambria Math" pitchFamily="18" charset="0"/>
                <a:ea typeface="Cambria Math" pitchFamily="18" charset="0"/>
              </a:rPr>
              <a:t>		</a:t>
            </a:r>
            <a:br>
              <a:rPr lang="sv-SE" dirty="0" smtClean="0">
                <a:latin typeface="Cambria Math" pitchFamily="18" charset="0"/>
                <a:ea typeface="Cambria Math" pitchFamily="18" charset="0"/>
              </a:rPr>
            </a:br>
            <a:r>
              <a:rPr lang="en-US" sz="2400" dirty="0" smtClean="0">
                <a:latin typeface="Cambria Math" pitchFamily="18" charset="0"/>
                <a:ea typeface="Cambria Math" pitchFamily="18" charset="0"/>
              </a:rPr>
              <a:t> Implementation Approach </a:t>
            </a:r>
            <a:endParaRPr lang="sv-SE" sz="2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67544" y="337220"/>
            <a:ext cx="8136904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45434" tIns="30679" rIns="61358" bIns="30679" numCol="1" anchor="t" anchorCtr="0" compatLnSpc="1">
            <a:prstTxWarp prst="textNoShape">
              <a:avLst/>
            </a:prstTxWarp>
          </a:bodyPr>
          <a:lstStyle/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</a:pPr>
            <a:endParaRPr lang="en-US" sz="1400" dirty="0" smtClean="0">
              <a:cs typeface="Times New Roman" pitchFamily="18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r>
              <a:rPr lang="en-IN" sz="900" dirty="0" smtClean="0">
                <a:cs typeface="Times New Roman" pitchFamily="18" charset="0"/>
              </a:rPr>
              <a:t>For creating the </a:t>
            </a:r>
            <a:r>
              <a:rPr lang="en-IN" sz="900" dirty="0" err="1" smtClean="0">
                <a:cs typeface="Times New Roman" pitchFamily="18" charset="0"/>
              </a:rPr>
              <a:t>eeyewear</a:t>
            </a:r>
            <a:r>
              <a:rPr lang="en-IN" sz="900" dirty="0" smtClean="0">
                <a:cs typeface="Times New Roman" pitchFamily="18" charset="0"/>
              </a:rPr>
              <a:t> </a:t>
            </a:r>
            <a:r>
              <a:rPr lang="en-IN" sz="900" dirty="0" smtClean="0">
                <a:cs typeface="Times New Roman" pitchFamily="18" charset="0"/>
              </a:rPr>
              <a:t>b2b </a:t>
            </a:r>
            <a:r>
              <a:rPr lang="en-IN" sz="900" dirty="0" smtClean="0">
                <a:cs typeface="Times New Roman" pitchFamily="18" charset="0"/>
              </a:rPr>
              <a:t>site using the core impexes, </a:t>
            </a: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</a:pPr>
            <a:r>
              <a:rPr lang="en-IN" sz="900" dirty="0" smtClean="0">
                <a:cs typeface="Times New Roman" pitchFamily="18" charset="0"/>
              </a:rPr>
              <a:t>     we have to update the project data under eeyewearinitialdata extension.</a:t>
            </a: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US" sz="900" dirty="0" smtClean="0">
              <a:cs typeface="Times New Roman" pitchFamily="18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r>
              <a:rPr lang="en-US" sz="900" dirty="0" smtClean="0">
                <a:cs typeface="Times New Roman" pitchFamily="18" charset="0"/>
              </a:rPr>
              <a:t>Once imported the data, you can go to the </a:t>
            </a:r>
            <a:r>
              <a:rPr lang="en-US" sz="900" dirty="0" smtClean="0">
                <a:cs typeface="Times New Roman" pitchFamily="18" charset="0"/>
                <a:hlinkClick r:id="rId3"/>
              </a:rPr>
              <a:t>hmc </a:t>
            </a:r>
            <a:r>
              <a:rPr lang="en-US" sz="900" dirty="0" smtClean="0">
                <a:cs typeface="Times New Roman" pitchFamily="18" charset="0"/>
              </a:rPr>
              <a:t>and look in the Base Commerce section that we have a new store called 'eeyewear' and it has a website assigned with the same name.</a:t>
            </a:r>
            <a:r>
              <a:rPr lang="en-IN" sz="900" dirty="0" smtClean="0">
                <a:cs typeface="Times New Roman" pitchFamily="18" charset="0"/>
              </a:rPr>
              <a:t> The Hybris Management Console then reflects the changes and a new store called eeyewear appears among base stores.</a:t>
            </a: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US" sz="1400" dirty="0" smtClean="0">
              <a:cs typeface="Times New Roman" pitchFamily="18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US" sz="1400" dirty="0" smtClean="0">
              <a:cs typeface="Times New Roman" pitchFamily="18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US" sz="1400" dirty="0" smtClean="0">
              <a:cs typeface="Times New Roman" pitchFamily="18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US" sz="1400" dirty="0" smtClean="0">
              <a:cs typeface="Times New Roman" pitchFamily="18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IN" sz="1400" dirty="0" smtClean="0">
              <a:cs typeface="Times New Roman" pitchFamily="18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r>
              <a:rPr lang="en-US" sz="1200" dirty="0" smtClean="0">
                <a:ea typeface="Cambria Math" pitchFamily="18" charset="0"/>
              </a:rPr>
              <a:t> </a:t>
            </a:r>
            <a:r>
              <a:rPr lang="en-US" sz="1200" b="1" dirty="0" smtClean="0">
                <a:solidFill>
                  <a:schemeClr val="tx2">
                    <a:lumMod val="75000"/>
                  </a:schemeClr>
                </a:solidFill>
                <a:ea typeface="Cambria Math" pitchFamily="18" charset="0"/>
              </a:rPr>
              <a:t>Sample data Impex Files</a:t>
            </a:r>
            <a:endParaRPr lang="en-IN" sz="1200" b="1" dirty="0" smtClean="0">
              <a:solidFill>
                <a:schemeClr val="tx2">
                  <a:lumMod val="75000"/>
                </a:schemeClr>
              </a:solidFill>
              <a:cs typeface="Times New Roman" pitchFamily="18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</a:pPr>
            <a:r>
              <a:rPr lang="en-US" sz="900" dirty="0" smtClean="0">
                <a:cs typeface="Arial" pitchFamily="34" charset="0"/>
              </a:rPr>
              <a:t>Product categories, media, prices, stocklevels and warehouses are defined in these Impex files</a:t>
            </a:r>
          </a:p>
          <a:p>
            <a:pPr marL="74295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r>
              <a:rPr lang="en-US" sz="900" dirty="0" smtClean="0">
                <a:cs typeface="Arial" pitchFamily="34" charset="0"/>
              </a:rPr>
              <a:t>Product</a:t>
            </a:r>
            <a:r>
              <a:rPr lang="en-US" sz="900" b="1" dirty="0" smtClean="0">
                <a:cs typeface="Arial" pitchFamily="34" charset="0"/>
              </a:rPr>
              <a:t> </a:t>
            </a:r>
            <a:r>
              <a:rPr lang="en-US" sz="900" dirty="0" smtClean="0">
                <a:cs typeface="Arial" pitchFamily="34" charset="0"/>
              </a:rPr>
              <a:t>categories:-</a:t>
            </a:r>
            <a:endParaRPr lang="sv-SE" sz="900" dirty="0" smtClean="0">
              <a:cs typeface="Arial" pitchFamily="34" charset="0"/>
            </a:endParaRPr>
          </a:p>
          <a:p>
            <a:pPr fontAlgn="t"/>
            <a:endParaRPr lang="en-IN" sz="1600" dirty="0" smtClean="0"/>
          </a:p>
          <a:p>
            <a:pPr fontAlgn="t"/>
            <a:endParaRPr lang="en-IN" sz="1600" dirty="0" smtClean="0"/>
          </a:p>
          <a:p>
            <a:pPr fontAlgn="t"/>
            <a:endParaRPr lang="en-IN" sz="1600" dirty="0" smtClean="0"/>
          </a:p>
          <a:p>
            <a:pPr fontAlgn="t"/>
            <a:endParaRPr lang="en-IN" sz="1600" dirty="0" smtClean="0"/>
          </a:p>
          <a:p>
            <a:pPr fontAlgn="t"/>
            <a:endParaRPr lang="en-IN" sz="1600" dirty="0" smtClean="0"/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</a:pPr>
            <a:endParaRPr lang="en-IN" sz="1400" dirty="0" smtClean="0">
              <a:cs typeface="Times New Roman" pitchFamily="18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IN" sz="1400" dirty="0" smtClean="0">
              <a:cs typeface="Times New Roman" pitchFamily="18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IN" sz="1400" dirty="0" smtClean="0">
              <a:cs typeface="Times New Roman" pitchFamily="18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</a:pPr>
            <a:endParaRPr lang="en-IN" sz="1400" dirty="0" smtClean="0">
              <a:cs typeface="Times New Roman" pitchFamily="18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IN" sz="1400" dirty="0" smtClean="0">
              <a:cs typeface="Times New Roman" pitchFamily="18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IN" sz="1400" dirty="0" smtClean="0">
              <a:cs typeface="Times New Roman" pitchFamily="18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IN" sz="1400" dirty="0" smtClean="0">
              <a:cs typeface="Times New Roman" pitchFamily="18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IN" sz="1400" dirty="0" smtClean="0">
              <a:cs typeface="Times New Roman" pitchFamily="18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IN" sz="1400" dirty="0" smtClean="0">
              <a:cs typeface="Times New Roman" pitchFamily="18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IN" sz="1400" dirty="0" smtClean="0">
              <a:cs typeface="Times New Roman" pitchFamily="18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IN" sz="1400" dirty="0" smtClean="0">
              <a:cs typeface="Times New Roman" pitchFamily="18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Wingdings" pitchFamily="2" charset="2"/>
              <a:buChar char="Ø"/>
            </a:pPr>
            <a:endParaRPr kumimoji="0" lang="sv-SE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Calibri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403648" y="3241516"/>
          <a:ext cx="7560840" cy="192024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512168"/>
                <a:gridCol w="1512168"/>
                <a:gridCol w="1512168"/>
                <a:gridCol w="1512168"/>
                <a:gridCol w="1512168"/>
              </a:tblGrid>
              <a:tr h="372652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Nam</a:t>
                      </a:r>
                      <a:r>
                        <a:rPr lang="en-US" sz="900" baseline="0" dirty="0" smtClean="0"/>
                        <a:t>e of the Impex File</a:t>
                      </a:r>
                      <a:endParaRPr lang="en-IN" sz="900" dirty="0" smtClean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Description</a:t>
                      </a:r>
                      <a:endParaRPr lang="en-IN" sz="900" dirty="0" smtClean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dirty="0" smtClean="0"/>
                        <a:t>Sample Impex File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dirty="0" smtClean="0"/>
                        <a:t>Mandatory</a:t>
                      </a:r>
                      <a:r>
                        <a:rPr lang="en-IN" sz="900" baseline="0" dirty="0" smtClean="0"/>
                        <a:t>  Attributes</a:t>
                      </a:r>
                      <a:endParaRPr lang="en-IN" sz="900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dirty="0" smtClean="0"/>
                        <a:t>Optional</a:t>
                      </a:r>
                      <a:r>
                        <a:rPr lang="en-IN" sz="900" baseline="0" dirty="0" smtClean="0"/>
                        <a:t> Attributes</a:t>
                      </a:r>
                      <a:endParaRPr lang="en-IN" sz="900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5697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smtClean="0"/>
                        <a:t>categories.impex</a:t>
                      </a:r>
                      <a:endParaRPr lang="en-IN" sz="900" b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/>
                        <a:t>Imports Categories for your products.</a:t>
                      </a:r>
                      <a:endParaRPr lang="en-IN" sz="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dirty="0" smtClean="0"/>
                        <a:t>productCatalog, productCatalogName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dirty="0" smtClean="0"/>
                        <a:t>catalogVersion, supercategories, categories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5394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smtClean="0"/>
                        <a:t>categories_en.impex</a:t>
                      </a:r>
                      <a:endParaRPr lang="en-IN" sz="900" b="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/>
                        <a:t>Imports localized names for categories.</a:t>
                      </a:r>
                      <a:endParaRPr lang="en-IN" sz="9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dirty="0" smtClean="0"/>
                        <a:t>productCatalog, productCatalogName, lang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dirty="0" smtClean="0"/>
                        <a:t>catalogVersion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1633364"/>
            <a:ext cx="1368152" cy="1110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1840" y="1561356"/>
            <a:ext cx="5184576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40" name="Picture 8" descr="D:\Users\shalingu\Desktop\Captur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1417340"/>
            <a:ext cx="5256583" cy="1584176"/>
          </a:xfrm>
          <a:prstGeom prst="rect">
            <a:avLst/>
          </a:prstGeom>
          <a:noFill/>
        </p:spPr>
      </p:pic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4572000" y="3721596"/>
          <a:ext cx="1224136" cy="549181"/>
        </p:xfrm>
        <a:graphic>
          <a:graphicData uri="http://schemas.openxmlformats.org/presentationml/2006/ole">
            <p:oleObj spid="_x0000_s95241" name="Packager Shell Object" showAsIcon="1" r:id="rId7" imgW="1422720" imgH="685800" progId="Package">
              <p:embed/>
            </p:oleObj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4572000" y="4441676"/>
          <a:ext cx="1354460" cy="541784"/>
        </p:xfrm>
        <a:graphic>
          <a:graphicData uri="http://schemas.openxmlformats.org/presentationml/2006/ole">
            <p:oleObj spid="_x0000_s95242" name="Packager Shell Object" r:id="rId8" imgW="1715040" imgH="685800" progId="Package">
              <p:embed/>
            </p:oleObj>
          </a:graphicData>
        </a:graphic>
      </p:graphicFrame>
      <p:pic>
        <p:nvPicPr>
          <p:cNvPr id="95243" name="Picture 11" descr="D:\Users\shalingu\Desktop\12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87624" y="1561356"/>
            <a:ext cx="1656184" cy="1224136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76456" y="5305772"/>
            <a:ext cx="244700" cy="184731"/>
          </a:xfrm>
        </p:spPr>
        <p:txBody>
          <a:bodyPr/>
          <a:lstStyle/>
          <a:p>
            <a:pPr>
              <a:defRPr/>
            </a:pPr>
            <a:fld id="{9D48B0A8-A3BB-4090-A486-05597CC74740}" type="slidenum">
              <a:rPr lang="en-US" sz="1400" noProof="0" smtClean="0">
                <a:latin typeface="Calibri" pitchFamily="34" charset="0"/>
                <a:cs typeface="Calibri" pitchFamily="34" charset="0"/>
              </a:rPr>
              <a:pPr>
                <a:defRPr/>
              </a:pPr>
              <a:t>13</a:t>
            </a:fld>
            <a:endParaRPr lang="en-US" sz="1400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5719"/>
          </a:xfrm>
        </p:spPr>
        <p:txBody>
          <a:bodyPr/>
          <a:lstStyle/>
          <a:p>
            <a:pPr lvl="0"/>
            <a:r>
              <a:rPr lang="sv-SE" dirty="0" smtClean="0">
                <a:latin typeface="Cambria Math" pitchFamily="18" charset="0"/>
                <a:ea typeface="Cambria Math" pitchFamily="18" charset="0"/>
              </a:rPr>
              <a:t>		</a:t>
            </a:r>
            <a:br>
              <a:rPr lang="sv-SE" dirty="0" smtClean="0">
                <a:latin typeface="Cambria Math" pitchFamily="18" charset="0"/>
                <a:ea typeface="Cambria Math" pitchFamily="18" charset="0"/>
              </a:rPr>
            </a:br>
            <a:r>
              <a:rPr lang="en-US" dirty="0" smtClean="0">
                <a:latin typeface="Cambria Math" pitchFamily="18" charset="0"/>
                <a:ea typeface="Cambria Math" pitchFamily="18" charset="0"/>
              </a:rPr>
              <a:t> Implementation Approach </a:t>
            </a:r>
            <a:endParaRPr lang="sv-SE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11560" y="409228"/>
            <a:ext cx="800105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45434" tIns="30679" rIns="61358" bIns="30679" numCol="1" anchor="t" anchorCtr="0" compatLnSpc="1">
            <a:prstTxWarp prst="textNoShape">
              <a:avLst/>
            </a:prstTxWarp>
          </a:bodyPr>
          <a:lstStyle/>
          <a:p>
            <a:pPr marL="714375" lvl="2" indent="-27622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Defining  Products:-</a:t>
            </a:r>
            <a:endParaRPr lang="sv-SE" sz="14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259631" y="3649588"/>
          <a:ext cx="6264695" cy="685800"/>
        </p:xfrm>
        <a:graphic>
          <a:graphicData uri="http://schemas.openxmlformats.org/drawingml/2006/table">
            <a:tbl>
              <a:tblPr/>
              <a:tblGrid>
                <a:gridCol w="1252939"/>
                <a:gridCol w="1252939"/>
                <a:gridCol w="1252939"/>
                <a:gridCol w="1252939"/>
                <a:gridCol w="1252939"/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solidFill>
                            <a:schemeClr val="bg1"/>
                          </a:solidFill>
                          <a:latin typeface="+mn-lt"/>
                          <a:ea typeface="Times New Roman"/>
                        </a:rPr>
                        <a:t>Name</a:t>
                      </a:r>
                      <a:r>
                        <a:rPr lang="en-US" sz="900" b="1" baseline="0" dirty="0" smtClean="0">
                          <a:solidFill>
                            <a:schemeClr val="bg1"/>
                          </a:solidFill>
                          <a:latin typeface="+mn-lt"/>
                          <a:ea typeface="Times New Roman"/>
                        </a:rPr>
                        <a:t> of the Impex File</a:t>
                      </a:r>
                      <a:endParaRPr lang="en-IN" sz="900" b="1" dirty="0">
                        <a:solidFill>
                          <a:schemeClr val="bg1"/>
                        </a:solidFill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chemeClr val="bg1"/>
                          </a:solidFill>
                          <a:latin typeface="+mn-lt"/>
                          <a:ea typeface="Times New Roman"/>
                          <a:cs typeface="Calibri"/>
                        </a:rPr>
                        <a:t>Description</a:t>
                      </a:r>
                      <a:endParaRPr lang="en-IN" sz="900" b="1" dirty="0">
                        <a:solidFill>
                          <a:schemeClr val="bg1"/>
                        </a:solidFill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b="1" dirty="0" smtClean="0">
                          <a:solidFill>
                            <a:schemeClr val="bg1"/>
                          </a:solidFill>
                          <a:latin typeface="+mn-lt"/>
                          <a:ea typeface="Times New Roman"/>
                        </a:rPr>
                        <a:t>Sample Impex File</a:t>
                      </a:r>
                      <a:endParaRPr lang="en-IN" sz="900" b="1" dirty="0">
                        <a:solidFill>
                          <a:schemeClr val="bg1"/>
                        </a:solidFill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b="1" dirty="0" smtClean="0">
                          <a:solidFill>
                            <a:schemeClr val="bg1"/>
                          </a:solidFill>
                          <a:latin typeface="+mn-lt"/>
                          <a:ea typeface="Times New Roman"/>
                        </a:rPr>
                        <a:t>Mandatory</a:t>
                      </a:r>
                      <a:r>
                        <a:rPr lang="en-IN" sz="900" b="1" baseline="0" dirty="0" smtClean="0">
                          <a:solidFill>
                            <a:schemeClr val="bg1"/>
                          </a:solidFill>
                          <a:latin typeface="+mn-lt"/>
                          <a:ea typeface="Times New Roman"/>
                        </a:rPr>
                        <a:t> Attributes</a:t>
                      </a:r>
                      <a:endParaRPr lang="en-IN" sz="900" b="1" dirty="0">
                        <a:solidFill>
                          <a:schemeClr val="bg1"/>
                        </a:solidFill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b="1" dirty="0" smtClean="0">
                          <a:solidFill>
                            <a:schemeClr val="bg1"/>
                          </a:solidFill>
                          <a:latin typeface="+mn-lt"/>
                          <a:ea typeface="Times New Roman"/>
                        </a:rPr>
                        <a:t>Optional Attributes</a:t>
                      </a:r>
                      <a:endParaRPr lang="en-IN" sz="900" b="1" dirty="0">
                        <a:solidFill>
                          <a:schemeClr val="bg1"/>
                        </a:solidFill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b="0" dirty="0">
                          <a:latin typeface="+mn-lt"/>
                          <a:ea typeface="Times New Roman"/>
                          <a:cs typeface="Calibri"/>
                        </a:rPr>
                        <a:t>products-prices.impex</a:t>
                      </a:r>
                      <a:endParaRPr lang="en-IN" sz="900" b="0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latin typeface="+mn-lt"/>
                          <a:ea typeface="Times New Roman"/>
                          <a:cs typeface="Calibri"/>
                        </a:rPr>
                        <a:t>Imports prices of the products.</a:t>
                      </a:r>
                      <a:endParaRPr lang="en-IN" sz="900" b="1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900" b="1" dirty="0" smtClean="0">
                        <a:latin typeface="+mn-lt"/>
                        <a:ea typeface="Times New Roman"/>
                      </a:endParaRPr>
                    </a:p>
                    <a:p>
                      <a:endParaRPr lang="en-IN" sz="900" b="1" dirty="0" smtClean="0">
                        <a:latin typeface="+mn-lt"/>
                        <a:ea typeface="Times New Roman"/>
                      </a:endParaRPr>
                    </a:p>
                    <a:p>
                      <a:endParaRPr lang="en-IN" sz="900" b="1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latin typeface="+mn-lt"/>
                        </a:rPr>
                        <a:t>productCatalog</a:t>
                      </a:r>
                      <a:endParaRPr lang="en-IN" sz="900" b="1" dirty="0" smtClean="0">
                        <a:latin typeface="+mn-lt"/>
                        <a:ea typeface="Times New Roman"/>
                      </a:endParaRPr>
                    </a:p>
                    <a:p>
                      <a:endParaRPr lang="en-IN" sz="900" b="1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900" b="1" dirty="0" smtClean="0">
                          <a:latin typeface="+mn-lt"/>
                          <a:ea typeface="Times New Roman"/>
                        </a:rPr>
                        <a:t>N/A</a:t>
                      </a:r>
                      <a:endParaRPr lang="en-IN" sz="900" b="1" dirty="0">
                        <a:latin typeface="+mn-lt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ontent Placeholder 2"/>
          <p:cNvSpPr txBox="1">
            <a:spLocks/>
          </p:cNvSpPr>
          <p:nvPr/>
        </p:nvSpPr>
        <p:spPr>
          <a:xfrm>
            <a:off x="714348" y="2714624"/>
            <a:ext cx="8001056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45434" tIns="30679" rIns="61358" bIns="30679" numCol="1" anchor="t" anchorCtr="0" compatLnSpc="1">
            <a:prstTxWarp prst="textNoShape">
              <a:avLst/>
            </a:prstTxWarp>
          </a:bodyPr>
          <a:lstStyle/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US" sz="1400" dirty="0" smtClean="0">
              <a:latin typeface="Calibri" pitchFamily="34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US" sz="1400" dirty="0" smtClean="0">
              <a:latin typeface="Calibri" pitchFamily="34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Defining </a:t>
            </a:r>
            <a:r>
              <a:rPr lang="sv-SE" sz="1400" dirty="0" smtClean="0">
                <a:latin typeface="Times New Roman" pitchFamily="18" charset="0"/>
                <a:cs typeface="Times New Roman" pitchFamily="18" charset="0"/>
              </a:rPr>
              <a:t>product prices:-</a:t>
            </a:r>
            <a:endParaRPr kumimoji="0" lang="sv-SE" sz="1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42910" y="3757812"/>
            <a:ext cx="8001056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45434" tIns="30679" rIns="61358" bIns="30679" numCol="1" anchor="t" anchorCtr="0" compatLnSpc="1">
            <a:prstTxWarp prst="textNoShape">
              <a:avLst/>
            </a:prstTxWarp>
          </a:bodyPr>
          <a:lstStyle/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Wingdings" pitchFamily="2" charset="2"/>
              <a:buChar char="ü"/>
            </a:pPr>
            <a:endParaRPr lang="sv-SE" sz="1300" b="1" dirty="0" smtClean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403648" y="769268"/>
          <a:ext cx="6224775" cy="2255520"/>
        </p:xfrm>
        <a:graphic>
          <a:graphicData uri="http://schemas.openxmlformats.org/drawingml/2006/table">
            <a:tbl>
              <a:tblPr/>
              <a:tblGrid>
                <a:gridCol w="1244955"/>
                <a:gridCol w="1244955"/>
                <a:gridCol w="1244955"/>
                <a:gridCol w="1244955"/>
                <a:gridCol w="1244955"/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Name</a:t>
                      </a:r>
                      <a:r>
                        <a:rPr lang="en-US" sz="1100" b="1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of the Impex  File</a:t>
                      </a:r>
                      <a:endParaRPr lang="en-IN" sz="11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Description</a:t>
                      </a:r>
                      <a:endParaRPr lang="en-IN" sz="11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Sample Impex File</a:t>
                      </a:r>
                      <a:endParaRPr lang="en-IN" sz="11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Mandatory</a:t>
                      </a:r>
                      <a:r>
                        <a:rPr lang="en-IN" sz="1100" b="1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Attributes</a:t>
                      </a:r>
                      <a:endParaRPr lang="en-IN" sz="11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Optional Attributes</a:t>
                      </a:r>
                      <a:endParaRPr lang="en-IN" sz="11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b="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products.impex</a:t>
                      </a:r>
                      <a:endParaRPr lang="en-IN" sz="900" b="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Imports </a:t>
                      </a:r>
                      <a:r>
                        <a:rPr lang="en-US" sz="900" b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products to the store </a:t>
                      </a:r>
                      <a:r>
                        <a:rPr lang="en-US" sz="900" b="0" baseline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to sell to the users.</a:t>
                      </a:r>
                      <a:endParaRPr lang="en-IN" sz="9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900" b="1" dirty="0" smtClean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endParaRPr lang="en-IN" sz="900" b="1" dirty="0" smtClean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endParaRPr lang="en-IN" sz="9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productCatalog, productCatalogName, lang</a:t>
                      </a:r>
                    </a:p>
                    <a:p>
                      <a:endParaRPr lang="en-IN" sz="9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b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catalogVersion, supercategories, baseProduct, approved, taxGroup</a:t>
                      </a:r>
                    </a:p>
                    <a:p>
                      <a:endParaRPr lang="en-IN" sz="9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b="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products-media.impex</a:t>
                      </a:r>
                      <a:endParaRPr lang="en-IN" sz="900" b="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Import product medias.</a:t>
                      </a:r>
                      <a:endParaRPr lang="en-IN" sz="9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900" b="1" dirty="0" smtClean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endParaRPr lang="en-IN" sz="900" b="1" dirty="0" smtClean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endParaRPr lang="en-IN" sz="9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productCatalog, </a:t>
                      </a:r>
                      <a:r>
                        <a:rPr lang="en-IN" sz="900" b="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productCatalogName</a:t>
                      </a:r>
                      <a:r>
                        <a:rPr lang="en-IN" sz="900" b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,storeName</a:t>
                      </a:r>
                    </a:p>
                    <a:p>
                      <a:endParaRPr lang="en-IN" sz="9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b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catalogVersion, media, picture, detail, galleryImages, data_sheet</a:t>
                      </a:r>
                    </a:p>
                    <a:p>
                      <a:endParaRPr lang="en-IN" sz="9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536">
                <a:tc>
                  <a:txBody>
                    <a:bodyPr/>
                    <a:lstStyle/>
                    <a:p>
                      <a:r>
                        <a:rPr lang="en-US" sz="900" b="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products_en.impex</a:t>
                      </a:r>
                      <a:endParaRPr lang="en-IN" sz="900" b="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Imports localized attributes of the products.</a:t>
                      </a:r>
                      <a:endParaRPr lang="en-IN" sz="9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900" b="1" dirty="0" smtClean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endParaRPr lang="en-IN" sz="900" b="1" dirty="0" smtClean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endParaRPr lang="en-IN" sz="9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productCatalog, productCatalogName, lang</a:t>
                      </a:r>
                    </a:p>
                    <a:p>
                      <a:endParaRPr lang="en-IN" sz="9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b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catalogVersion</a:t>
                      </a:r>
                      <a:endParaRPr lang="en-IN" sz="900" b="1" dirty="0" smtClean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endParaRPr lang="en-IN" sz="9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1866" name="Object 10"/>
          <p:cNvGraphicFramePr>
            <a:graphicFrameLocks noChangeAspect="1"/>
          </p:cNvGraphicFramePr>
          <p:nvPr/>
        </p:nvGraphicFramePr>
        <p:xfrm>
          <a:off x="3923928" y="1129308"/>
          <a:ext cx="1171575" cy="614363"/>
        </p:xfrm>
        <a:graphic>
          <a:graphicData uri="http://schemas.openxmlformats.org/presentationml/2006/ole">
            <p:oleObj spid="_x0000_s121866" name="Packager Shell Object" showAsIcon="1" r:id="rId3" imgW="1308240" imgH="685800" progId="Package">
              <p:embed/>
            </p:oleObj>
          </a:graphicData>
        </a:graphic>
      </p:graphicFrame>
      <p:graphicFrame>
        <p:nvGraphicFramePr>
          <p:cNvPr id="121867" name="Object 11"/>
          <p:cNvGraphicFramePr>
            <a:graphicFrameLocks noChangeAspect="1"/>
          </p:cNvGraphicFramePr>
          <p:nvPr/>
        </p:nvGraphicFramePr>
        <p:xfrm>
          <a:off x="3851920" y="1921396"/>
          <a:ext cx="1343025" cy="503237"/>
        </p:xfrm>
        <a:graphic>
          <a:graphicData uri="http://schemas.openxmlformats.org/presentationml/2006/ole">
            <p:oleObj spid="_x0000_s121867" name="Packager Shell Object" showAsIcon="1" r:id="rId4" imgW="1918080" imgH="685800" progId="Package">
              <p:embed/>
            </p:oleObj>
          </a:graphicData>
        </a:graphic>
      </p:graphicFrame>
      <p:graphicFrame>
        <p:nvGraphicFramePr>
          <p:cNvPr id="121868" name="Object 12"/>
          <p:cNvGraphicFramePr>
            <a:graphicFrameLocks noChangeAspect="1"/>
          </p:cNvGraphicFramePr>
          <p:nvPr/>
        </p:nvGraphicFramePr>
        <p:xfrm>
          <a:off x="3851920" y="2497460"/>
          <a:ext cx="1368425" cy="585788"/>
        </p:xfrm>
        <a:graphic>
          <a:graphicData uri="http://schemas.openxmlformats.org/presentationml/2006/ole">
            <p:oleObj spid="_x0000_s121868" name="Packager Shell Object" showAsIcon="1" r:id="rId5" imgW="1600560" imgH="685800" progId="Package">
              <p:embed/>
            </p:oleObj>
          </a:graphicData>
        </a:graphic>
      </p:graphicFrame>
      <p:graphicFrame>
        <p:nvGraphicFramePr>
          <p:cNvPr id="121870" name="Object 14"/>
          <p:cNvGraphicFramePr>
            <a:graphicFrameLocks noChangeAspect="1"/>
          </p:cNvGraphicFramePr>
          <p:nvPr/>
        </p:nvGraphicFramePr>
        <p:xfrm>
          <a:off x="3779838" y="4010025"/>
          <a:ext cx="1287462" cy="469900"/>
        </p:xfrm>
        <a:graphic>
          <a:graphicData uri="http://schemas.openxmlformats.org/presentationml/2006/ole">
            <p:oleObj spid="_x0000_s121870" name="Packager Shell Object" showAsIcon="1" r:id="rId6" imgW="1879920" imgH="685800" progId="Package">
              <p:embed/>
            </p:oleObj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76456" y="5305772"/>
            <a:ext cx="244700" cy="184731"/>
          </a:xfrm>
        </p:spPr>
        <p:txBody>
          <a:bodyPr/>
          <a:lstStyle/>
          <a:p>
            <a:pPr>
              <a:defRPr/>
            </a:pPr>
            <a:fld id="{9D48B0A8-A3BB-4090-A486-05597CC74740}" type="slidenum">
              <a:rPr lang="en-US" sz="1400" noProof="0" smtClean="0">
                <a:latin typeface="Calibri" pitchFamily="34" charset="0"/>
                <a:cs typeface="Calibri" pitchFamily="34" charset="0"/>
              </a:rPr>
              <a:pPr>
                <a:defRPr/>
              </a:pPr>
              <a:t>14</a:t>
            </a:fld>
            <a:endParaRPr lang="en-US" sz="1400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81236"/>
          </a:xfrm>
        </p:spPr>
        <p:txBody>
          <a:bodyPr/>
          <a:lstStyle/>
          <a:p>
            <a:pPr lvl="0"/>
            <a:r>
              <a:rPr lang="sv-SE" dirty="0" smtClean="0">
                <a:latin typeface="Cambria Math" pitchFamily="18" charset="0"/>
                <a:ea typeface="Cambria Math" pitchFamily="18" charset="0"/>
              </a:rPr>
              <a:t>		</a:t>
            </a:r>
            <a:br>
              <a:rPr lang="sv-SE" dirty="0" smtClean="0">
                <a:latin typeface="Cambria Math" pitchFamily="18" charset="0"/>
                <a:ea typeface="Cambria Math" pitchFamily="18" charset="0"/>
              </a:rPr>
            </a:br>
            <a:r>
              <a:rPr lang="en-US" dirty="0" smtClean="0">
                <a:latin typeface="Cambria Math" pitchFamily="18" charset="0"/>
                <a:ea typeface="Cambria Math" pitchFamily="18" charset="0"/>
              </a:rPr>
              <a:t> Implementation Approach </a:t>
            </a:r>
            <a:endParaRPr lang="sv-SE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00034" y="697260"/>
            <a:ext cx="8001056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45434" tIns="30679" rIns="61358" bIns="30679" numCol="1" anchor="t" anchorCtr="0" compatLnSpc="1">
            <a:prstTxWarp prst="textNoShape">
              <a:avLst/>
            </a:prstTxWarp>
          </a:bodyPr>
          <a:lstStyle/>
          <a:p>
            <a:pPr marL="714375" lvl="2" indent="-27622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Defining stock levels:-</a:t>
            </a:r>
            <a:endParaRPr kumimoji="0" lang="sv-SE" sz="12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14348" y="1928806"/>
            <a:ext cx="8001056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45434" tIns="30679" rIns="61358" bIns="30679" numCol="1" anchor="t" anchorCtr="0" compatLnSpc="1">
            <a:prstTxWarp prst="textNoShape">
              <a:avLst/>
            </a:prstTxWarp>
          </a:bodyPr>
          <a:lstStyle/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IN" sz="1400" dirty="0" smtClean="0">
              <a:latin typeface="Calibri" pitchFamily="34" charset="0"/>
              <a:cs typeface="Calibri" pitchFamily="34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r>
              <a:rPr lang="en-IN" sz="1200" dirty="0" smtClean="0">
                <a:latin typeface="Arial" pitchFamily="34" charset="0"/>
                <a:cs typeface="Arial" pitchFamily="34" charset="0"/>
              </a:rPr>
              <a:t>Assigning warehouse to base store:-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115616" y="1057300"/>
          <a:ext cx="7488830" cy="1005840"/>
        </p:xfrm>
        <a:graphic>
          <a:graphicData uri="http://schemas.openxmlformats.org/drawingml/2006/table">
            <a:tbl>
              <a:tblPr/>
              <a:tblGrid>
                <a:gridCol w="1497766"/>
                <a:gridCol w="1497766"/>
                <a:gridCol w="1497766"/>
                <a:gridCol w="1497766"/>
                <a:gridCol w="1497766"/>
              </a:tblGrid>
              <a:tr h="264029"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Name</a:t>
                      </a:r>
                      <a:r>
                        <a:rPr lang="en-US" sz="1100" b="1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of the Impex File 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Description</a:t>
                      </a:r>
                      <a:endParaRPr lang="en-IN" sz="11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Sample Impex File</a:t>
                      </a:r>
                      <a:endParaRPr lang="en-IN" sz="11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Mandatory Attributes</a:t>
                      </a:r>
                      <a:endParaRPr lang="en-IN" sz="11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Optional Attributes</a:t>
                      </a:r>
                      <a:endParaRPr lang="en-IN" sz="11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528059"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products-stocklevels.impex</a:t>
                      </a:r>
                      <a:endParaRPr lang="en-IN" sz="1100" b="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Imports warehouse stocklevels for the products.</a:t>
                      </a:r>
                      <a:endParaRPr lang="en-IN" sz="11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100" b="1" dirty="0" smtClean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endParaRPr lang="en-IN" sz="1100" b="1" dirty="0" smtClean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endParaRPr lang="en-IN" sz="11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productCatalog, productCatalogName, ,</a:t>
                      </a:r>
                      <a:r>
                        <a:rPr lang="en-IN" sz="1100" b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vendor</a:t>
                      </a:r>
                    </a:p>
                    <a:p>
                      <a:endParaRPr lang="en-IN" sz="11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catalogVersion</a:t>
                      </a:r>
                      <a:endParaRPr lang="en-IN" sz="11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115616" y="2497460"/>
          <a:ext cx="7488830" cy="1080120"/>
        </p:xfrm>
        <a:graphic>
          <a:graphicData uri="http://schemas.openxmlformats.org/drawingml/2006/table">
            <a:tbl>
              <a:tblPr/>
              <a:tblGrid>
                <a:gridCol w="1497766"/>
                <a:gridCol w="1497766"/>
                <a:gridCol w="1497766"/>
                <a:gridCol w="1497766"/>
                <a:gridCol w="1497766"/>
              </a:tblGrid>
              <a:tr h="270030">
                <a:tc>
                  <a:txBody>
                    <a:bodyPr/>
                    <a:lstStyle/>
                    <a:p>
                      <a:r>
                        <a:rPr lang="en-US" sz="9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Name</a:t>
                      </a:r>
                      <a:r>
                        <a:rPr lang="en-US" sz="900" b="1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of the Impex File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Description</a:t>
                      </a:r>
                      <a:endParaRPr lang="en-IN" sz="9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Sample</a:t>
                      </a:r>
                      <a:r>
                        <a:rPr lang="en-IN" sz="900" b="1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</a:t>
                      </a:r>
                      <a:r>
                        <a:rPr lang="en-IN" sz="9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Impex File</a:t>
                      </a:r>
                      <a:endParaRPr lang="en-IN" sz="9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Mandatory</a:t>
                      </a:r>
                      <a:r>
                        <a:rPr lang="en-IN" sz="900" b="1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Attributes</a:t>
                      </a:r>
                      <a:endParaRPr lang="en-IN" sz="9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9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Optional Attributes</a:t>
                      </a:r>
                      <a:endParaRPr lang="en-IN" sz="900" b="1" dirty="0">
                        <a:solidFill>
                          <a:schemeClr val="bg1"/>
                        </a:solidFill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810090">
                <a:tc>
                  <a:txBody>
                    <a:bodyPr/>
                    <a:lstStyle/>
                    <a:p>
                      <a:r>
                        <a:rPr lang="en-US" sz="900" b="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warehouses.impex</a:t>
                      </a:r>
                      <a:endParaRPr lang="en-IN" sz="900" b="0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Navigate to the </a:t>
                      </a:r>
                      <a:r>
                        <a:rPr lang="en-US" sz="900" b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sampledata/stores/ </a:t>
                      </a:r>
                      <a:r>
                        <a:rPr lang="en-US" sz="900" b="0" dirty="0" err="1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eeyewear</a:t>
                      </a:r>
                      <a:r>
                        <a:rPr lang="en-US" sz="900" b="0" baseline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</a:t>
                      </a:r>
                      <a:r>
                        <a:rPr lang="en-US" sz="900" b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directory</a:t>
                      </a:r>
                      <a:r>
                        <a:rPr lang="en-US" sz="900" b="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, and assign a warehouse to the base store.</a:t>
                      </a:r>
                      <a:endParaRPr lang="en-IN" sz="9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9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b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storeUid</a:t>
                      </a:r>
                    </a:p>
                    <a:p>
                      <a:endParaRPr lang="en-IN" sz="9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b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PointOfService</a:t>
                      </a:r>
                      <a:r>
                        <a:rPr lang="en-IN" sz="900" b="1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, </a:t>
                      </a:r>
                      <a:r>
                        <a:rPr lang="en-IN" sz="900" b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Address.BaseStore</a:t>
                      </a:r>
                    </a:p>
                    <a:p>
                      <a:endParaRPr lang="en-IN" sz="9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Content Placeholder 2"/>
          <p:cNvSpPr txBox="1">
            <a:spLocks/>
          </p:cNvSpPr>
          <p:nvPr/>
        </p:nvSpPr>
        <p:spPr>
          <a:xfrm>
            <a:off x="683568" y="3073524"/>
            <a:ext cx="800105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45434" tIns="30679" rIns="61358" bIns="30679" numCol="1" anchor="t" anchorCtr="0" compatLnSpc="1">
            <a:prstTxWarp prst="textNoShape">
              <a:avLst/>
            </a:prstTxWarp>
          </a:bodyPr>
          <a:lstStyle/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IN" sz="1400" dirty="0" smtClean="0">
              <a:cs typeface="Calibri" pitchFamily="34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US" sz="1100" dirty="0" smtClean="0">
              <a:cs typeface="Calibri" pitchFamily="34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US" sz="1100" dirty="0" smtClean="0">
              <a:cs typeface="Calibri" pitchFamily="34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US" sz="1100" dirty="0" smtClean="0">
              <a:cs typeface="Calibri" pitchFamily="34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r>
              <a:rPr lang="en-US" sz="900" dirty="0" smtClean="0">
                <a:cs typeface="Arial" pitchFamily="34" charset="0"/>
              </a:rPr>
              <a:t>Restart the server and </a:t>
            </a:r>
            <a:r>
              <a:rPr lang="en-US" sz="900" b="1" dirty="0" smtClean="0">
                <a:cs typeface="Arial" pitchFamily="34" charset="0"/>
              </a:rPr>
              <a:t>Update</a:t>
            </a:r>
            <a:r>
              <a:rPr lang="en-US" sz="900" dirty="0" smtClean="0">
                <a:cs typeface="Arial" pitchFamily="34" charset="0"/>
              </a:rPr>
              <a:t> your system from </a:t>
            </a:r>
            <a:r>
              <a:rPr lang="en-US" sz="900" b="1" dirty="0" smtClean="0">
                <a:cs typeface="Arial" pitchFamily="34" charset="0"/>
              </a:rPr>
              <a:t>Hybris Administration Console</a:t>
            </a:r>
            <a:r>
              <a:rPr lang="en-US" sz="900" dirty="0" smtClean="0">
                <a:cs typeface="Arial" pitchFamily="34" charset="0"/>
              </a:rPr>
              <a:t>(</a:t>
            </a:r>
            <a:r>
              <a:rPr lang="en-US" sz="900" dirty="0" smtClean="0">
                <a:solidFill>
                  <a:srgbClr val="7030A0"/>
                </a:solidFill>
                <a:cs typeface="Arial" pitchFamily="34" charset="0"/>
                <a:hlinkClick r:id="rId3"/>
              </a:rPr>
              <a:t>http://localhost:9001</a:t>
            </a:r>
            <a:r>
              <a:rPr lang="en-US" sz="900" dirty="0" smtClean="0">
                <a:solidFill>
                  <a:srgbClr val="7030A0"/>
                </a:solidFill>
                <a:cs typeface="Arial" pitchFamily="34" charset="0"/>
              </a:rPr>
              <a:t>) </a:t>
            </a:r>
            <a:r>
              <a:rPr lang="en-US" sz="900" dirty="0" smtClean="0">
                <a:cs typeface="Arial" pitchFamily="34" charset="0"/>
              </a:rPr>
              <a:t>as per below snapshot</a:t>
            </a:r>
            <a:endParaRPr lang="en-IN" sz="900" dirty="0" smtClean="0">
              <a:cs typeface="Arial" pitchFamily="34" charset="0"/>
            </a:endParaRPr>
          </a:p>
        </p:txBody>
      </p:sp>
      <p:graphicFrame>
        <p:nvGraphicFramePr>
          <p:cNvPr id="122886" name="Object 6"/>
          <p:cNvGraphicFramePr>
            <a:graphicFrameLocks noChangeAspect="1"/>
          </p:cNvGraphicFramePr>
          <p:nvPr/>
        </p:nvGraphicFramePr>
        <p:xfrm>
          <a:off x="4067944" y="1489348"/>
          <a:ext cx="1574800" cy="469900"/>
        </p:xfrm>
        <a:graphic>
          <a:graphicData uri="http://schemas.openxmlformats.org/presentationml/2006/ole">
            <p:oleObj spid="_x0000_s122886" name="Packager Shell Object" showAsIcon="1" r:id="rId4" imgW="2299320" imgH="685800" progId="Package">
              <p:embed/>
            </p:oleObj>
          </a:graphicData>
        </a:graphic>
      </p:graphicFrame>
      <p:graphicFrame>
        <p:nvGraphicFramePr>
          <p:cNvPr id="122887" name="Object 7"/>
          <p:cNvGraphicFramePr>
            <a:graphicFrameLocks noChangeAspect="1"/>
          </p:cNvGraphicFramePr>
          <p:nvPr/>
        </p:nvGraphicFramePr>
        <p:xfrm>
          <a:off x="4139952" y="3001516"/>
          <a:ext cx="1441450" cy="636587"/>
        </p:xfrm>
        <a:graphic>
          <a:graphicData uri="http://schemas.openxmlformats.org/presentationml/2006/ole">
            <p:oleObj spid="_x0000_s122887" name="Packager Shell Object" showAsIcon="1" r:id="rId5" imgW="1549800" imgH="685800" progId="Package">
              <p:embed/>
            </p:oleObj>
          </a:graphicData>
        </a:graphic>
      </p:graphicFrame>
      <p:pic>
        <p:nvPicPr>
          <p:cNvPr id="15" name="Picture 6" descr="D:\Users\akathiri\Desktop\InitialData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1840" y="4225652"/>
            <a:ext cx="2160240" cy="1287672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76456" y="5305772"/>
            <a:ext cx="244700" cy="184731"/>
          </a:xfrm>
        </p:spPr>
        <p:txBody>
          <a:bodyPr/>
          <a:lstStyle/>
          <a:p>
            <a:pPr>
              <a:defRPr/>
            </a:pPr>
            <a:fld id="{9D48B0A8-A3BB-4090-A486-05597CC74740}" type="slidenum">
              <a:rPr lang="en-US" sz="1400" noProof="0" smtClean="0">
                <a:latin typeface="Calibri" pitchFamily="34" charset="0"/>
                <a:cs typeface="Calibri" pitchFamily="34" charset="0"/>
              </a:rPr>
              <a:pPr>
                <a:defRPr/>
              </a:pPr>
              <a:t>15</a:t>
            </a:fld>
            <a:endParaRPr lang="en-US" sz="1400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000"/>
          </a:xfrm>
        </p:spPr>
        <p:txBody>
          <a:bodyPr/>
          <a:lstStyle/>
          <a:p>
            <a:pPr lvl="0"/>
            <a:r>
              <a:rPr lang="sv-SE" dirty="0" smtClean="0">
                <a:latin typeface="Cambria Math" pitchFamily="18" charset="0"/>
                <a:ea typeface="Cambria Math" pitchFamily="18" charset="0"/>
              </a:rPr>
              <a:t>		</a:t>
            </a:r>
            <a:br>
              <a:rPr lang="sv-SE" dirty="0" smtClean="0">
                <a:latin typeface="Cambria Math" pitchFamily="18" charset="0"/>
                <a:ea typeface="Cambria Math" pitchFamily="18" charset="0"/>
              </a:rPr>
            </a:br>
            <a:r>
              <a:rPr lang="en-US" dirty="0" smtClean="0">
                <a:latin typeface="Cambria Math" pitchFamily="18" charset="0"/>
                <a:ea typeface="Cambria Math" pitchFamily="18" charset="0"/>
              </a:rPr>
              <a:t> Implementation Approach </a:t>
            </a:r>
            <a:endParaRPr lang="sv-SE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00034" y="1071550"/>
            <a:ext cx="8001056" cy="4018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45434" tIns="30679" rIns="61358" bIns="30679" numCol="1" anchor="t" anchorCtr="0" compatLnSpc="1">
            <a:prstTxWarp prst="textNoShape">
              <a:avLst/>
            </a:prstTxWarp>
          </a:bodyPr>
          <a:lstStyle/>
          <a:p>
            <a:pPr marL="457200" lvl="2" indent="-231775">
              <a:buClr>
                <a:srgbClr val="009BCC"/>
              </a:buClr>
              <a:buNone/>
            </a:pPr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SampleData Impex Files:-</a:t>
            </a: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Wingdings" pitchFamily="2" charset="2"/>
              <a:buChar char="Ø"/>
            </a:pPr>
            <a:r>
              <a:rPr lang="en-US" sz="1200" b="1" dirty="0" smtClean="0">
                <a:latin typeface="Calibri" pitchFamily="34" charset="0"/>
                <a:cs typeface="Calibri" pitchFamily="34" charset="0"/>
              </a:rPr>
              <a:t>Import site content</a:t>
            </a:r>
          </a:p>
          <a:p>
            <a:pPr marL="74295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r>
              <a:rPr lang="en-IN" sz="900" dirty="0" smtClean="0">
                <a:latin typeface="Arial" pitchFamily="34" charset="0"/>
                <a:cs typeface="Arial" pitchFamily="34" charset="0"/>
              </a:rPr>
              <a:t>Remember that the following files are relative to the </a:t>
            </a:r>
            <a:r>
              <a:rPr lang="en-IN" sz="900" b="1" dirty="0" smtClean="0">
                <a:latin typeface="Arial" pitchFamily="34" charset="0"/>
                <a:cs typeface="Arial" pitchFamily="34" charset="0"/>
              </a:rPr>
              <a:t>eeyewearinitialdata/resources/eeyewearinitialdata</a:t>
            </a:r>
            <a:r>
              <a:rPr lang="en-IN" sz="900" dirty="0" smtClean="0">
                <a:latin typeface="Arial" pitchFamily="34" charset="0"/>
                <a:cs typeface="Arial" pitchFamily="34" charset="0"/>
              </a:rPr>
              <a:t> directory.</a:t>
            </a: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</a:pPr>
            <a:r>
              <a:rPr lang="en-IN" sz="1400" b="1" dirty="0" smtClean="0">
                <a:latin typeface="Calibri" pitchFamily="34" charset="0"/>
                <a:cs typeface="Calibri" pitchFamily="34" charset="0"/>
              </a:rPr>
              <a:t>       </a:t>
            </a:r>
            <a:r>
              <a:rPr lang="en-IN" sz="1200" b="1" dirty="0" smtClean="0">
                <a:latin typeface="Calibri" pitchFamily="34" charset="0"/>
                <a:cs typeface="Calibri" pitchFamily="34" charset="0"/>
              </a:rPr>
              <a:t>Import CMS data:-</a:t>
            </a: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</a:pP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US" sz="14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23530" y="2425453"/>
          <a:ext cx="8424933" cy="2405732"/>
        </p:xfrm>
        <a:graphic>
          <a:graphicData uri="http://schemas.openxmlformats.org/drawingml/2006/table">
            <a:tbl>
              <a:tblPr/>
              <a:tblGrid>
                <a:gridCol w="1570749"/>
                <a:gridCol w="1799224"/>
                <a:gridCol w="1556471"/>
                <a:gridCol w="1813502"/>
                <a:gridCol w="1684987"/>
              </a:tblGrid>
              <a:tr h="1859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Name</a:t>
                      </a:r>
                      <a:r>
                        <a:rPr lang="en-US" sz="900" b="1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of the Impex File</a:t>
                      </a:r>
                      <a:endParaRPr lang="en-IN" sz="900" dirty="0">
                        <a:solidFill>
                          <a:schemeClr val="bg1"/>
                        </a:solidFill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chemeClr val="bg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Description</a:t>
                      </a:r>
                      <a:endParaRPr lang="en-IN" sz="900" dirty="0">
                        <a:solidFill>
                          <a:schemeClr val="bg1"/>
                        </a:solidFill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Sample Impex File</a:t>
                      </a:r>
                      <a:endParaRPr lang="en-IN" sz="900" dirty="0">
                        <a:solidFill>
                          <a:schemeClr val="bg1"/>
                        </a:solidFill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Mandatory</a:t>
                      </a:r>
                      <a:r>
                        <a:rPr lang="en-IN" sz="9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 Attributes</a:t>
                      </a:r>
                      <a:endParaRPr lang="en-IN" sz="900" dirty="0">
                        <a:solidFill>
                          <a:schemeClr val="bg1"/>
                        </a:solidFill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Optional Attributes</a:t>
                      </a:r>
                      <a:endParaRPr lang="en-IN" sz="900" dirty="0">
                        <a:solidFill>
                          <a:schemeClr val="bg1"/>
                        </a:solidFill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103819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cms-content.impex</a:t>
                      </a:r>
                      <a:endParaRPr lang="en-IN" sz="9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Real  CMS content for the  eeyewear site.</a:t>
                      </a:r>
                      <a:endParaRPr lang="en-IN" sz="9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900" dirty="0" smtClean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900" dirty="0" smtClean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9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b="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contentCatalog, contentCatalogName, contentCV, productResource,siteResource,productCatalog, productCatalogName,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900" b="1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SimpleBannerComponent, MiniCartComponent, ProductAddToCartComponent,ProductVariantSelectorComponent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56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cms-content_en.impex</a:t>
                      </a:r>
                      <a:endParaRPr lang="en-IN" sz="9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The related localized attributes values - again check the file content and rename the catalog</a:t>
                      </a:r>
                      <a:r>
                        <a:rPr lang="en-US" sz="900" baseline="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as</a:t>
                      </a:r>
                      <a:r>
                        <a:rPr lang="en-US" sz="90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eeyewearContentCatalog.</a:t>
                      </a:r>
                      <a:endParaRPr lang="en-IN" sz="900" dirty="0" smtClean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9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900" dirty="0" smtClean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900" dirty="0" smtClean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9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contentCatalog, siteResource,lang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9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900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MiniCartComponent, CMSTabParagraphComponent,ProductReferencesComponent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900" dirty="0"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714348" y="3714756"/>
            <a:ext cx="8001056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45434" tIns="30679" rIns="61358" bIns="30679" numCol="1" anchor="t" anchorCtr="0" compatLnSpc="1">
            <a:prstTxWarp prst="textNoShape">
              <a:avLst/>
            </a:prstTxWarp>
          </a:bodyPr>
          <a:lstStyle/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Wingdings" pitchFamily="2" charset="2"/>
              <a:buChar char="ü"/>
            </a:pPr>
            <a:endParaRPr kumimoji="0" lang="sv-SE" sz="13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123910" name="Object 6"/>
          <p:cNvGraphicFramePr>
            <a:graphicFrameLocks noChangeAspect="1"/>
          </p:cNvGraphicFramePr>
          <p:nvPr/>
        </p:nvGraphicFramePr>
        <p:xfrm>
          <a:off x="3635896" y="2857500"/>
          <a:ext cx="1651000" cy="685800"/>
        </p:xfrm>
        <a:graphic>
          <a:graphicData uri="http://schemas.openxmlformats.org/presentationml/2006/ole">
            <p:oleObj spid="_x0000_s123910" name="Packager Shell Object" showAsIcon="1" r:id="rId3" imgW="1651320" imgH="685800" progId="Package">
              <p:embed/>
            </p:oleObj>
          </a:graphicData>
        </a:graphic>
      </p:graphicFrame>
      <p:graphicFrame>
        <p:nvGraphicFramePr>
          <p:cNvPr id="123911" name="Object 7"/>
          <p:cNvGraphicFramePr>
            <a:graphicFrameLocks noChangeAspect="1"/>
          </p:cNvGraphicFramePr>
          <p:nvPr/>
        </p:nvGraphicFramePr>
        <p:xfrm>
          <a:off x="3635375" y="3937620"/>
          <a:ext cx="1728788" cy="612775"/>
        </p:xfrm>
        <a:graphic>
          <a:graphicData uri="http://schemas.openxmlformats.org/presentationml/2006/ole">
            <p:oleObj spid="_x0000_s123911" name="Packager Shell Object" showAsIcon="1" r:id="rId4" imgW="1930680" imgH="685800" progId="Package">
              <p:embed/>
            </p:oleObj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02105" y="5390957"/>
            <a:ext cx="219051" cy="158377"/>
          </a:xfrm>
        </p:spPr>
        <p:txBody>
          <a:bodyPr/>
          <a:lstStyle/>
          <a:p>
            <a:pPr>
              <a:defRPr/>
            </a:pPr>
            <a:fld id="{9D48B0A8-A3BB-4090-A486-05597CC74740}" type="slidenum">
              <a:rPr lang="en-US" sz="1200" noProof="0" smtClean="0">
                <a:latin typeface="Calibri" pitchFamily="34" charset="0"/>
                <a:cs typeface="Calibri" pitchFamily="34" charset="0"/>
              </a:rPr>
              <a:pPr>
                <a:defRPr/>
              </a:pPr>
              <a:t>16</a:t>
            </a:fld>
            <a:endParaRPr lang="en-US" sz="1200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000"/>
          </a:xfrm>
        </p:spPr>
        <p:txBody>
          <a:bodyPr/>
          <a:lstStyle/>
          <a:p>
            <a:pPr lvl="0"/>
            <a:r>
              <a:rPr lang="sv-SE" dirty="0" smtClean="0">
                <a:latin typeface="Cambria Math" pitchFamily="18" charset="0"/>
                <a:ea typeface="Cambria Math" pitchFamily="18" charset="0"/>
              </a:rPr>
              <a:t>		</a:t>
            </a:r>
            <a:br>
              <a:rPr lang="sv-SE" dirty="0" smtClean="0">
                <a:latin typeface="Cambria Math" pitchFamily="18" charset="0"/>
                <a:ea typeface="Cambria Math" pitchFamily="18" charset="0"/>
              </a:rPr>
            </a:br>
            <a:r>
              <a:rPr lang="en-US" dirty="0" smtClean="0">
                <a:latin typeface="Cambria Math" pitchFamily="18" charset="0"/>
                <a:ea typeface="Cambria Math" pitchFamily="18" charset="0"/>
              </a:rPr>
              <a:t> Implementation Approach </a:t>
            </a:r>
            <a:endParaRPr lang="sv-SE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00034" y="1000112"/>
            <a:ext cx="8001056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45434" tIns="30679" rIns="61358" bIns="30679" numCol="1" anchor="t" anchorCtr="0" compatLnSpc="1">
            <a:prstTxWarp prst="textNoShape">
              <a:avLst/>
            </a:prstTxWarp>
          </a:bodyPr>
          <a:lstStyle/>
          <a:p>
            <a:pPr marL="714375" lvl="2" indent="-27622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IN" sz="1400" dirty="0" smtClean="0">
              <a:latin typeface="Calibri" pitchFamily="34" charset="0"/>
            </a:endParaRPr>
          </a:p>
          <a:p>
            <a:pPr marL="714375" lvl="2" indent="-27622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IN" sz="1400" dirty="0" smtClean="0">
              <a:latin typeface="Calibri" pitchFamily="34" charset="0"/>
            </a:endParaRPr>
          </a:p>
          <a:p>
            <a:pPr marL="714375" lvl="2" indent="-27622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IN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714375" lvl="2" indent="-27622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IN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714375" lvl="2" indent="-27622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IN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714375" lvl="2" indent="-27622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endParaRPr lang="en-IN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714375" lvl="2" indent="-27622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</a:pPr>
            <a:endParaRPr lang="en-IN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714375" lvl="2" indent="-27622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The product data  &amp; cms content data will be available in the HMC </a:t>
            </a:r>
          </a:p>
          <a:p>
            <a:pPr marL="714375" lvl="2" indent="-27622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r>
              <a:rPr kumimoji="0" lang="en-I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After completing</a:t>
            </a:r>
            <a:r>
              <a:rPr kumimoji="0" lang="en-IN" sz="16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 this step, our </a:t>
            </a:r>
            <a:r>
              <a:rPr kumimoji="0" lang="en-IN" sz="16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eeyewearb2b </a:t>
            </a:r>
            <a:r>
              <a:rPr kumimoji="0" lang="en-IN" sz="16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</a:rPr>
              <a:t>site will be up.</a:t>
            </a:r>
          </a:p>
          <a:p>
            <a:pPr marL="714375" lvl="2" indent="-27622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</a:pPr>
            <a:endParaRPr kumimoji="0" lang="sv-SE" sz="1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9552" y="913284"/>
            <a:ext cx="7056784" cy="188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0375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Wingdings" pitchFamily="2" charset="2"/>
              <a:buChar char="Ø"/>
            </a:pPr>
            <a:endParaRPr lang="en-US" sz="1800" dirty="0" smtClean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460375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Wingdings" pitchFamily="2" charset="2"/>
              <a:buChar char="Ø"/>
            </a:pPr>
            <a:endParaRPr lang="en-US" sz="1800" dirty="0" smtClean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460375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Wingdings" pitchFamily="2" charset="2"/>
              <a:buChar char="Ø"/>
            </a:pPr>
            <a:r>
              <a:rPr lang="en-US" sz="1200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Eeyewear Store Link:  </a:t>
            </a:r>
            <a:endParaRPr lang="en-US" sz="1200" b="1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460375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</a:pPr>
            <a:endParaRPr lang="en-US" sz="1600" dirty="0" smtClean="0">
              <a:solidFill>
                <a:schemeClr val="tx2"/>
              </a:solidFill>
              <a:latin typeface="Calibri" pitchFamily="34" charset="0"/>
              <a:cs typeface="Calibri" pitchFamily="34" charset="0"/>
              <a:hlinkClick r:id="rId2"/>
            </a:endParaRPr>
          </a:p>
          <a:p>
            <a:pPr marL="460375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</a:pPr>
            <a:r>
              <a:rPr lang="en-US" sz="1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       http://localhost:9001/store/eeyewear/en/?site=eeyewear</a:t>
            </a:r>
          </a:p>
          <a:p>
            <a:pPr marL="460375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</a:pPr>
            <a:r>
              <a:rPr lang="en-US" sz="1200" dirty="0" smtClean="0">
                <a:solidFill>
                  <a:srgbClr val="01C3FF"/>
                </a:solidFill>
                <a:latin typeface="Calibri" pitchFamily="34" charset="0"/>
                <a:cs typeface="Calibri" pitchFamily="34" charset="0"/>
              </a:rPr>
              <a:t>       </a:t>
            </a:r>
            <a:r>
              <a:rPr lang="en-US" sz="1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https://localhost:9002/store/eeyewear/en/?site=eeyewear</a:t>
            </a:r>
          </a:p>
          <a:p>
            <a:pPr marL="460375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</a:pPr>
            <a:r>
              <a:rPr lang="en-US" sz="1200" b="1" dirty="0" smtClean="0">
                <a:solidFill>
                  <a:schemeClr val="tx2"/>
                </a:solidFill>
              </a:rPr>
              <a:t>		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D48B0A8-A3BB-4090-A486-05597CC74740}" type="slidenum">
              <a:rPr lang="en-US" noProof="0" smtClean="0"/>
              <a:pPr>
                <a:defRPr/>
              </a:pPr>
              <a:t>17</a:t>
            </a:fld>
            <a:endParaRPr lang="en-US" noProof="0" dirty="0"/>
          </a:p>
        </p:txBody>
      </p:sp>
      <p:pic>
        <p:nvPicPr>
          <p:cNvPr id="6" name="Picture 1" descr="D:\Users\akathiri\Desktop\eye12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409228"/>
            <a:ext cx="6624736" cy="4680520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D48B0A8-A3BB-4090-A486-05597CC74740}" type="slidenum">
              <a:rPr lang="en-US" noProof="0" smtClean="0"/>
              <a:pPr>
                <a:defRPr/>
              </a:pPr>
              <a:t>18</a:t>
            </a:fld>
            <a:endParaRPr lang="en-US" noProof="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9513" y="547954"/>
          <a:ext cx="8424936" cy="2232248"/>
        </p:xfrm>
        <a:graphic>
          <a:graphicData uri="http://schemas.openxmlformats.org/drawingml/2006/table">
            <a:tbl>
              <a:tblPr/>
              <a:tblGrid>
                <a:gridCol w="905159"/>
                <a:gridCol w="3029289"/>
                <a:gridCol w="1426877"/>
                <a:gridCol w="1378624"/>
                <a:gridCol w="1684987"/>
              </a:tblGrid>
              <a:tr h="5284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 smtClean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Name</a:t>
                      </a:r>
                      <a:r>
                        <a:rPr lang="en-US" sz="900" b="1" baseline="0" dirty="0" smtClean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 of the Impex File</a:t>
                      </a:r>
                      <a:endParaRPr lang="en-IN" sz="900" dirty="0">
                        <a:solidFill>
                          <a:schemeClr val="bg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 smtClean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Calibri"/>
                        </a:rPr>
                        <a:t>Description</a:t>
                      </a:r>
                      <a:endParaRPr lang="en-IN" sz="900" dirty="0">
                        <a:solidFill>
                          <a:schemeClr val="bg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 smtClean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Sample Impex File</a:t>
                      </a:r>
                      <a:endParaRPr lang="en-IN" sz="900" dirty="0">
                        <a:solidFill>
                          <a:schemeClr val="bg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 smtClean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Mandatory</a:t>
                      </a:r>
                      <a:r>
                        <a:rPr lang="en-IN" sz="900" baseline="0" dirty="0" smtClean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 Attributes</a:t>
                      </a:r>
                      <a:endParaRPr lang="en-IN" sz="900" dirty="0">
                        <a:solidFill>
                          <a:schemeClr val="bg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 smtClean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Optional Attributes</a:t>
                      </a:r>
                      <a:endParaRPr lang="en-IN" sz="900" dirty="0">
                        <a:solidFill>
                          <a:schemeClr val="bg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93732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Times New Roman"/>
                        </a:rPr>
                        <a:t>delivery-modes.impex</a:t>
                      </a:r>
                      <a:endParaRPr lang="en-IN" sz="9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Times New Roman"/>
                        </a:rPr>
                        <a:t>Create the new </a:t>
                      </a:r>
                      <a:r>
                        <a:rPr lang="en-US" sz="900" kern="1200" dirty="0" err="1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Times New Roman"/>
                        </a:rPr>
                        <a:t>eeyewear</a:t>
                      </a: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Times New Roman"/>
                        </a:rPr>
                        <a:t> delivery method “</a:t>
                      </a: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sz="900" u="sng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eeyewear</a:t>
                      </a:r>
                      <a:r>
                        <a:rPr lang="en-US" sz="900" u="sng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Standard Shipping of Documents";"2-3 business days"</a:t>
                      </a:r>
                      <a:endParaRPr lang="en-US" sz="900" kern="1200" dirty="0" smtClean="0">
                        <a:solidFill>
                          <a:schemeClr val="tx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buFont typeface="Wingdings" pitchFamily="2" charset="2"/>
                        <a:buChar char="v"/>
                      </a:pPr>
                      <a:r>
                        <a:rPr lang="en-US" sz="9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Times New Roman"/>
                        </a:rPr>
                        <a:t>eeyewear</a:t>
                      </a:r>
                      <a:r>
                        <a:rPr lang="en-US" sz="900" b="0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Times New Roman"/>
                        </a:rPr>
                        <a:t>; eeyewear-shipping </a:t>
                      </a: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Times New Roman"/>
                        </a:rPr>
                        <a:t>for source and   target in </a:t>
                      </a:r>
                      <a:r>
                        <a:rPr lang="en-US" sz="9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Times New Roman"/>
                        </a:rPr>
                        <a:t>store.impex</a:t>
                      </a: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Times New Roman"/>
                        </a:rPr>
                        <a:t>. </a:t>
                      </a:r>
                    </a:p>
                    <a:p>
                      <a:pPr>
                        <a:buFont typeface="Wingdings" pitchFamily="2" charset="2"/>
                        <a:buChar char="v"/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Times New Roman"/>
                        </a:rPr>
                        <a:t>delivery cost for every zone </a:t>
                      </a:r>
                      <a:b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Times New Roman"/>
                        </a:rPr>
                      </a:b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Times New Roman"/>
                        </a:rPr>
                        <a:t>in  </a:t>
                      </a:r>
                      <a:r>
                        <a:rPr lang="en-US" sz="9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Times New Roman"/>
                        </a:rPr>
                        <a:t>delivery-modes.impex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900" dirty="0" smtClean="0"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900" dirty="0" smtClean="0"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9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Zone, ZoneDeliveryMode, Currencies,value</a:t>
                      </a:r>
                      <a:endParaRPr lang="en-IN" sz="900" b="1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 smtClean="0">
                          <a:latin typeface="+mn-lt"/>
                          <a:ea typeface="Calibri"/>
                          <a:cs typeface="Times New Roman"/>
                        </a:rPr>
                        <a:t>N/A</a:t>
                      </a:r>
                      <a:endParaRPr lang="en-IN" sz="9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648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Times New Roman"/>
                        </a:rPr>
                        <a:t>delivery-modes_en.impex </a:t>
                      </a:r>
                      <a:endParaRPr lang="en-IN" sz="9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Times New Roman"/>
                        </a:rPr>
                        <a:t>eeyewear-shipping Delivery mode of ZoneDeliveryMode in </a:t>
                      </a:r>
                      <a:r>
                        <a:rPr lang="en-US" sz="900" b="1" kern="1200" dirty="0" smtClean="0">
                          <a:solidFill>
                            <a:schemeClr val="tx1"/>
                          </a:solidFill>
                          <a:latin typeface="+mn-lt"/>
                          <a:ea typeface="Calibri"/>
                          <a:cs typeface="Times New Roman"/>
                        </a:rPr>
                        <a:t>delivery-modes_en.impex </a:t>
                      </a:r>
                      <a:endParaRPr lang="en-IN" sz="900" b="1" kern="1200" dirty="0">
                        <a:solidFill>
                          <a:schemeClr val="tx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900" dirty="0" smtClean="0"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900" dirty="0" smtClean="0"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IN" sz="9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ZoneDeliveryMode name, description</a:t>
                      </a:r>
                      <a:endParaRPr lang="en-IN" sz="9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 dirty="0" smtClean="0">
                          <a:latin typeface="+mn-lt"/>
                          <a:ea typeface="Calibri"/>
                          <a:cs typeface="Times New Roman"/>
                        </a:rPr>
                        <a:t>N/A</a:t>
                      </a:r>
                      <a:endParaRPr lang="en-IN" sz="9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37220"/>
          </a:xfrm>
        </p:spPr>
        <p:txBody>
          <a:bodyPr/>
          <a:lstStyle/>
          <a:p>
            <a:r>
              <a:rPr lang="en-US" dirty="0" smtClean="0"/>
              <a:t>Customized Delivery Method </a:t>
            </a:r>
            <a:endParaRPr lang="en-US" dirty="0"/>
          </a:p>
        </p:txBody>
      </p:sp>
      <p:pic>
        <p:nvPicPr>
          <p:cNvPr id="12493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3" y="3001516"/>
            <a:ext cx="4104455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4936" name="Object 8"/>
          <p:cNvGraphicFramePr>
            <a:graphicFrameLocks noChangeAspect="1"/>
          </p:cNvGraphicFramePr>
          <p:nvPr/>
        </p:nvGraphicFramePr>
        <p:xfrm>
          <a:off x="4283968" y="1273324"/>
          <a:ext cx="1152128" cy="577516"/>
        </p:xfrm>
        <a:graphic>
          <a:graphicData uri="http://schemas.openxmlformats.org/presentationml/2006/ole">
            <p:oleObj spid="_x0000_s124936" name="Packager Shell Object" showAsIcon="1" r:id="rId4" imgW="1867320" imgH="685800" progId="Package">
              <p:embed/>
            </p:oleObj>
          </a:graphicData>
        </a:graphic>
      </p:graphicFrame>
      <p:graphicFrame>
        <p:nvGraphicFramePr>
          <p:cNvPr id="3" name="Object 9"/>
          <p:cNvGraphicFramePr>
            <a:graphicFrameLocks noChangeAspect="1"/>
          </p:cNvGraphicFramePr>
          <p:nvPr/>
        </p:nvGraphicFramePr>
        <p:xfrm>
          <a:off x="4237899" y="2065412"/>
          <a:ext cx="1270204" cy="576064"/>
        </p:xfrm>
        <a:graphic>
          <a:graphicData uri="http://schemas.openxmlformats.org/presentationml/2006/ole">
            <p:oleObj spid="_x0000_s124937" name="Packager Shell Object" showAsIcon="1" r:id="rId5" imgW="2159640" imgH="685800" progId="Package">
              <p:embed/>
            </p:oleObj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D48B0A8-A3BB-4090-A486-05597CC74740}" type="slidenum">
              <a:rPr lang="en-US" noProof="0" smtClean="0"/>
              <a:pPr>
                <a:defRPr/>
              </a:pPr>
              <a:t>19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6512" y="-2346"/>
            <a:ext cx="9144793" cy="9876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5536" y="769268"/>
            <a:ext cx="22764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u="sng" dirty="0" smtClean="0">
                <a:latin typeface="Calibri" panose="020F0502020204030204" pitchFamily="34" charset="0"/>
                <a:cs typeface="Times New Roman" pitchFamily="18" charset="0"/>
              </a:rPr>
              <a:t>Product Level Promotion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9512" y="1201316"/>
            <a:ext cx="4572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4492" lvl="1" indent="-171450">
              <a:buClr>
                <a:schemeClr val="tx2"/>
              </a:buClr>
              <a:buFont typeface="Wingdings" panose="05000000000000000000" pitchFamily="2" charset="2"/>
              <a:buChar char="Ø"/>
              <a:defRPr/>
            </a:pPr>
            <a:r>
              <a:rPr lang="en-US" sz="900" dirty="0" smtClean="0">
                <a:latin typeface="Arial" pitchFamily="34" charset="0"/>
                <a:cs typeface="Arial" pitchFamily="34" charset="0"/>
              </a:rPr>
              <a:t>These promotions are activated based upon the products within the line items of a shopping cart  or order.</a:t>
            </a:r>
          </a:p>
          <a:p>
            <a:pPr marL="453211" lvl="1" indent="-150169">
              <a:defRPr/>
            </a:pPr>
            <a:r>
              <a:rPr lang="en-US" sz="900" b="1" dirty="0" smtClean="0">
                <a:latin typeface="Arial" pitchFamily="34" charset="0"/>
                <a:cs typeface="Arial" pitchFamily="34" charset="0"/>
              </a:rPr>
              <a:t>     20% percentage discount promotion for a particular product</a:t>
            </a:r>
            <a:endParaRPr lang="en-US" sz="9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80112" y="841276"/>
            <a:ext cx="18615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u="sng" dirty="0" smtClean="0">
                <a:latin typeface="Calibri" panose="020F0502020204030204" pitchFamily="34" charset="0"/>
                <a:cs typeface="Times New Roman" pitchFamily="18" charset="0"/>
              </a:rPr>
              <a:t>Order Level Promotion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17870" y="1273324"/>
            <a:ext cx="30905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3211" lvl="1" indent="-150169">
              <a:defRPr/>
            </a:pPr>
            <a:r>
              <a:rPr lang="en-US" sz="1000" dirty="0" smtClean="0">
                <a:latin typeface="Times New Roman" pitchFamily="18" charset="0"/>
                <a:cs typeface="Times New Roman" pitchFamily="18" charset="0"/>
              </a:rPr>
              <a:t>Buy 3 Premium package's get 1 Standard package </a:t>
            </a:r>
            <a:endParaRPr lang="en-US" sz="1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2" descr="D:\Users\akathiri\Desktop\prom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137420"/>
            <a:ext cx="3672408" cy="2592288"/>
          </a:xfrm>
          <a:prstGeom prst="rect">
            <a:avLst/>
          </a:prstGeom>
          <a:noFill/>
        </p:spPr>
      </p:pic>
      <p:pic>
        <p:nvPicPr>
          <p:cNvPr id="15" name="Picture 3" descr="D:\Users\akathiri\Desktop\fre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1705372"/>
            <a:ext cx="4499992" cy="2952328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D:\Users\vedasari\Desktop\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93204"/>
            <a:ext cx="8820150" cy="714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5"/>
          <p:cNvSpPr txBox="1">
            <a:spLocks/>
          </p:cNvSpPr>
          <p:nvPr/>
        </p:nvSpPr>
        <p:spPr>
          <a:xfrm>
            <a:off x="3563888" y="2425452"/>
            <a:ext cx="5076056" cy="1152128"/>
          </a:xfrm>
          <a:prstGeom prst="rect">
            <a:avLst/>
          </a:prstGeom>
        </p:spPr>
        <p:txBody>
          <a:bodyPr vert="horz" lIns="77925" tIns="38963" rIns="77925" bIns="38963" rtlCol="0" anchor="ctr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marL="0" marR="0" lvl="0" indent="0" algn="ctr" defTabSz="77925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7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mbria Math" pitchFamily="18" charset="0"/>
                <a:ea typeface="Cambria Math" pitchFamily="18" charset="0"/>
                <a:cs typeface="+mj-cs"/>
              </a:rPr>
              <a:t>    </a:t>
            </a:r>
            <a:r>
              <a:rPr lang="en-US" sz="3700" b="1" dirty="0" err="1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mbria Math" pitchFamily="18" charset="0"/>
                <a:ea typeface="Cambria Math" pitchFamily="18" charset="0"/>
                <a:cs typeface="+mj-cs"/>
              </a:rPr>
              <a:t>eeyewear</a:t>
            </a:r>
            <a:r>
              <a:rPr lang="en-US" sz="37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mbria Math" pitchFamily="18" charset="0"/>
                <a:ea typeface="Cambria Math" pitchFamily="18" charset="0"/>
                <a:cs typeface="+mj-cs"/>
              </a:rPr>
              <a:t> </a:t>
            </a:r>
            <a:r>
              <a:rPr lang="en-US" sz="37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mbria Math" pitchFamily="18" charset="0"/>
                <a:ea typeface="Cambria Math" pitchFamily="18" charset="0"/>
                <a:cs typeface="+mj-cs"/>
              </a:rPr>
              <a:t>b2b </a:t>
            </a:r>
            <a:r>
              <a:rPr lang="en-US" sz="3700" b="1" dirty="0" smtClean="0">
                <a:ln w="0"/>
                <a:solidFill>
                  <a:schemeClr val="accent5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mbria Math" pitchFamily="18" charset="0"/>
                <a:ea typeface="Cambria Math" pitchFamily="18" charset="0"/>
                <a:cs typeface="+mj-cs"/>
              </a:rPr>
              <a:t>Store</a:t>
            </a:r>
            <a:endParaRPr kumimoji="0" lang="en-US" sz="3700" b="1" i="0" u="none" strike="noStrike" kern="1200" normalizeH="0" baseline="0" noProof="0" dirty="0">
              <a:ln w="0"/>
              <a:solidFill>
                <a:schemeClr val="accent5">
                  <a:lumMod val="50000"/>
                </a:schemeClr>
              </a:solidFill>
              <a:effectLst>
                <a:reflection blurRad="12700" stA="50000" endPos="50000" dist="5000" dir="5400000" sy="-100000" rotWithShape="0"/>
              </a:effectLst>
              <a:uLnTx/>
              <a:uFillTx/>
              <a:latin typeface="Cambria Math" pitchFamily="18" charset="0"/>
              <a:ea typeface="Cambria Math" pitchFamily="18" charset="0"/>
              <a:cs typeface="+mj-cs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724128" y="3505572"/>
            <a:ext cx="3096344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45434" tIns="30679" rIns="61358" bIns="30679" numCol="1" anchor="t" anchorCtr="0" compatLnSpc="1">
            <a:prstTxWarp prst="textNoShape">
              <a:avLst/>
            </a:prstTxWarp>
          </a:bodyPr>
          <a:lstStyle/>
          <a:p>
            <a:pPr marL="232693" marR="0" lvl="0" indent="-232693" algn="r" defTabSz="60879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sv-SE" sz="1400" b="1" dirty="0" smtClean="0">
                <a:latin typeface="Cambria Math" pitchFamily="18" charset="0"/>
                <a:ea typeface="Cambria Math" pitchFamily="18" charset="0"/>
                <a:cs typeface="Calibri" pitchFamily="34" charset="0"/>
              </a:rPr>
              <a:t>Presented by-</a:t>
            </a:r>
          </a:p>
          <a:p>
            <a:pPr marL="232693" indent="-232693" algn="r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/>
            </a:pPr>
            <a:r>
              <a:rPr lang="sv-SE" sz="1400" dirty="0" smtClean="0">
                <a:latin typeface="Cambria Math" pitchFamily="18" charset="0"/>
                <a:ea typeface="Cambria Math" pitchFamily="18" charset="0"/>
                <a:cs typeface="Calibri" pitchFamily="34" charset="0"/>
              </a:rPr>
              <a:t>Ravi Ranjan Kumar Pandey</a:t>
            </a:r>
          </a:p>
          <a:p>
            <a:pPr marL="232693" indent="-232693" algn="r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/>
            </a:pPr>
            <a:r>
              <a:rPr lang="sv-SE" sz="1400" dirty="0" smtClean="0">
                <a:latin typeface="Cambria Math" pitchFamily="18" charset="0"/>
                <a:ea typeface="Cambria Math" pitchFamily="18" charset="0"/>
                <a:cs typeface="Calibri" pitchFamily="34" charset="0"/>
              </a:rPr>
              <a:t>Madhu Sudhan </a:t>
            </a:r>
          </a:p>
          <a:p>
            <a:pPr marL="232693" indent="-232693" algn="r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/>
            </a:pPr>
            <a:r>
              <a:rPr lang="sv-SE" sz="1400" dirty="0" smtClean="0">
                <a:latin typeface="Cambria Math" pitchFamily="18" charset="0"/>
                <a:ea typeface="Cambria Math" pitchFamily="18" charset="0"/>
                <a:cs typeface="Calibri" pitchFamily="34" charset="0"/>
              </a:rPr>
              <a:t>Arfaat </a:t>
            </a:r>
            <a:r>
              <a:rPr lang="sv-SE" sz="1400" dirty="0" smtClean="0">
                <a:latin typeface="Cambria Math" pitchFamily="18" charset="0"/>
                <a:ea typeface="Cambria Math" pitchFamily="18" charset="0"/>
                <a:cs typeface="Calibri" pitchFamily="34" charset="0"/>
              </a:rPr>
              <a:t>Afzal Kirkire</a:t>
            </a:r>
          </a:p>
          <a:p>
            <a:pPr marL="232693" indent="-232693" algn="r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defRPr/>
            </a:pPr>
            <a:r>
              <a:rPr lang="sv-SE" sz="1400" dirty="0" smtClean="0">
                <a:latin typeface="Cambria Math" pitchFamily="18" charset="0"/>
                <a:ea typeface="Cambria Math" pitchFamily="18" charset="0"/>
                <a:cs typeface="Calibri" pitchFamily="34" charset="0"/>
              </a:rPr>
              <a:t>Shalini </a:t>
            </a:r>
            <a:r>
              <a:rPr lang="sv-SE" sz="1400" dirty="0" smtClean="0">
                <a:latin typeface="Cambria Math" pitchFamily="18" charset="0"/>
                <a:ea typeface="Cambria Math" pitchFamily="18" charset="0"/>
                <a:cs typeface="Calibri" pitchFamily="34" charset="0"/>
              </a:rPr>
              <a:t>Gupta</a:t>
            </a:r>
          </a:p>
          <a:p>
            <a:pPr marL="232693" marR="0" lvl="0" indent="-232693" algn="r" defTabSz="60879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r>
              <a:rPr lang="sv-SE" sz="1400" dirty="0" smtClean="0">
                <a:latin typeface="Cambria Math" pitchFamily="18" charset="0"/>
                <a:ea typeface="Cambria Math" pitchFamily="18" charset="0"/>
                <a:cs typeface="Calibri" pitchFamily="34" charset="0"/>
              </a:rPr>
              <a:t> </a:t>
            </a:r>
          </a:p>
          <a:p>
            <a:pPr marL="232693" marR="0" lvl="0" indent="-232693" algn="r" defTabSz="60879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endParaRPr lang="sv-SE" sz="1400" dirty="0" smtClean="0">
              <a:latin typeface="Cambria Math" pitchFamily="18" charset="0"/>
              <a:ea typeface="Cambria Math" pitchFamily="18" charset="0"/>
              <a:cs typeface="Calibri" pitchFamily="34" charset="0"/>
            </a:endParaRPr>
          </a:p>
          <a:p>
            <a:pPr marL="232693" marR="0" lvl="0" indent="-232693" algn="r" defTabSz="60879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endParaRPr lang="sv-SE" sz="500" noProof="0" dirty="0" smtClean="0">
              <a:latin typeface="Cambria Math" pitchFamily="18" charset="0"/>
              <a:ea typeface="Cambria Math" pitchFamily="18" charset="0"/>
              <a:cs typeface="Calibr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382000" y="5346700"/>
            <a:ext cx="762000" cy="304800"/>
          </a:xfrm>
        </p:spPr>
        <p:txBody>
          <a:bodyPr/>
          <a:lstStyle/>
          <a:p>
            <a:fld id="{A90B6DB0-02A1-4E08-BB11-D79540BBBF10}" type="slidenum">
              <a:rPr lang="sv-SE" sz="1200" smtClean="0">
                <a:solidFill>
                  <a:schemeClr val="tx1"/>
                </a:solidFill>
              </a:rPr>
              <a:pPr/>
              <a:t>2</a:t>
            </a:fld>
            <a:endParaRPr lang="sv-SE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D48B0A8-A3BB-4090-A486-05597CC74740}" type="slidenum">
              <a:rPr lang="en-US" noProof="0" smtClean="0"/>
              <a:pPr>
                <a:defRPr/>
              </a:pPr>
              <a:t>20</a:t>
            </a:fld>
            <a:endParaRPr lang="en-US" noProof="0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000"/>
          </a:xfrm>
        </p:spPr>
        <p:txBody>
          <a:bodyPr/>
          <a:lstStyle/>
          <a:p>
            <a:r>
              <a:rPr lang="en-US" dirty="0" smtClean="0"/>
              <a:t>Vouchers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9552" y="769268"/>
            <a:ext cx="7848872" cy="1008112"/>
          </a:xfrm>
        </p:spPr>
        <p:txBody>
          <a:bodyPr/>
          <a:lstStyle/>
          <a:p>
            <a:pPr lvl="0">
              <a:buNone/>
              <a:defRPr/>
            </a:pPr>
            <a:r>
              <a:rPr lang="en-US" sz="1100" b="1" dirty="0" smtClean="0">
                <a:latin typeface="Calibri" panose="020F0502020204030204" pitchFamily="34" charset="0"/>
                <a:cs typeface="Times New Roman" pitchFamily="18" charset="0"/>
              </a:rPr>
              <a:t>Serial Voucher</a:t>
            </a:r>
          </a:p>
          <a:p>
            <a:pPr lvl="1">
              <a:defRPr/>
            </a:pPr>
            <a:r>
              <a:rPr lang="en-US" sz="1100" dirty="0" smtClean="0">
                <a:latin typeface="Calibri" panose="020F0502020204030204" pitchFamily="34" charset="0"/>
                <a:cs typeface="Times New Roman" pitchFamily="18" charset="0"/>
              </a:rPr>
              <a:t>A voucher code for a Serial Voucher is marked invalid on redemption and cannot be used more than once.</a:t>
            </a:r>
          </a:p>
          <a:p>
            <a:pPr lvl="1">
              <a:defRPr/>
            </a:pPr>
            <a:r>
              <a:rPr lang="en-US" sz="1100" dirty="0" smtClean="0">
                <a:latin typeface="Calibri" panose="020F0502020204030204" pitchFamily="34" charset="0"/>
                <a:cs typeface="Times New Roman" pitchFamily="18" charset="0"/>
              </a:rPr>
              <a:t>The hybris Voucher Module keeps track of redeemed voucher codes and does not allow redeeming a single Serial Voucher code more than once.</a:t>
            </a:r>
          </a:p>
          <a:p>
            <a:pPr>
              <a:buNone/>
            </a:pPr>
            <a:endParaRPr lang="en-US" sz="1100" dirty="0" smtClean="0">
              <a:latin typeface="Calibri" panose="020F0502020204030204" pitchFamily="34" charset="0"/>
            </a:endParaRPr>
          </a:p>
          <a:p>
            <a:endParaRPr lang="en-US" sz="1100" dirty="0">
              <a:latin typeface="Calibri" panose="020F0502020204030204" pitchFamily="34" charset="0"/>
            </a:endParaRPr>
          </a:p>
        </p:txBody>
      </p:sp>
      <p:pic>
        <p:nvPicPr>
          <p:cNvPr id="10" name="Picture 9" descr="D:\Users\shalingu\Desktop\14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93404"/>
            <a:ext cx="4457700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993404"/>
            <a:ext cx="4283968" cy="3061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251520" y="1273324"/>
            <a:ext cx="9144000" cy="464561"/>
          </a:xfrm>
        </p:spPr>
        <p:txBody>
          <a:bodyPr/>
          <a:lstStyle/>
          <a:p>
            <a:pPr lvl="1">
              <a:defRPr/>
            </a:pPr>
            <a:r>
              <a:rPr lang="en-US" sz="1200" b="1" u="sng" dirty="0" smtClean="0">
                <a:latin typeface="Calibri" panose="020F0502020204030204" pitchFamily="34" charset="0"/>
                <a:cs typeface="Times New Roman" pitchFamily="18" charset="0"/>
              </a:rPr>
              <a:t>Promotional coupon </a:t>
            </a:r>
            <a:r>
              <a:rPr lang="en-US" sz="1100" dirty="0" smtClean="0">
                <a:latin typeface="Calibri" panose="020F0502020204030204" pitchFamily="34" charset="0"/>
                <a:cs typeface="Times New Roman" pitchFamily="18" charset="0"/>
              </a:rPr>
              <a:t>:A coupon code </a:t>
            </a:r>
            <a:r>
              <a:rPr lang="en-US" sz="1100" dirty="0" smtClean="0">
                <a:latin typeface="Calibri" panose="020F0502020204030204" pitchFamily="34" charset="0"/>
                <a:cs typeface="Times New Roman" pitchFamily="18" charset="0"/>
              </a:rPr>
              <a:t>for a </a:t>
            </a:r>
            <a:r>
              <a:rPr lang="en-US" sz="1100" dirty="0" smtClean="0">
                <a:latin typeface="Calibri" panose="020F0502020204030204" pitchFamily="34" charset="0"/>
                <a:cs typeface="Times New Roman" pitchFamily="18" charset="0"/>
              </a:rPr>
              <a:t>Promotional coupon  </a:t>
            </a:r>
            <a:r>
              <a:rPr lang="en-US" sz="1100" dirty="0" smtClean="0">
                <a:latin typeface="Calibri" panose="020F0502020204030204" pitchFamily="34" charset="0"/>
                <a:cs typeface="Times New Roman" pitchFamily="18" charset="0"/>
              </a:rPr>
              <a:t>is marked </a:t>
            </a:r>
            <a:r>
              <a:rPr lang="en-US" sz="1100" dirty="0" smtClean="0">
                <a:latin typeface="Calibri" panose="020F0502020204030204" pitchFamily="34" charset="0"/>
                <a:cs typeface="Times New Roman" pitchFamily="18" charset="0"/>
              </a:rPr>
              <a:t>valid </a:t>
            </a:r>
            <a:r>
              <a:rPr lang="en-US" sz="1100" dirty="0" smtClean="0">
                <a:latin typeface="Calibri" panose="020F0502020204030204" pitchFamily="34" charset="0"/>
                <a:cs typeface="Times New Roman" pitchFamily="18" charset="0"/>
              </a:rPr>
              <a:t>on redemption and </a:t>
            </a:r>
            <a:r>
              <a:rPr lang="en-US" sz="1100" dirty="0" smtClean="0">
                <a:latin typeface="Calibri" panose="020F0502020204030204" pitchFamily="34" charset="0"/>
                <a:cs typeface="Times New Roman" pitchFamily="18" charset="0"/>
              </a:rPr>
              <a:t>can </a:t>
            </a:r>
            <a:r>
              <a:rPr lang="en-US" sz="1100" dirty="0" smtClean="0">
                <a:latin typeface="Calibri" panose="020F0502020204030204" pitchFamily="34" charset="0"/>
                <a:cs typeface="Times New Roman" pitchFamily="18" charset="0"/>
              </a:rPr>
              <a:t>be used more than once.</a:t>
            </a:r>
          </a:p>
          <a:p>
            <a:pPr lvl="1">
              <a:defRPr/>
            </a:pPr>
            <a:r>
              <a:rPr lang="en-US" sz="1100" dirty="0" smtClean="0">
                <a:latin typeface="Calibri" panose="020F0502020204030204" pitchFamily="34" charset="0"/>
                <a:cs typeface="Times New Roman" pitchFamily="18" charset="0"/>
              </a:rPr>
              <a:t>The </a:t>
            </a:r>
            <a:r>
              <a:rPr lang="en-US" sz="1100" dirty="0" err="1" smtClean="0">
                <a:latin typeface="Calibri" panose="020F0502020204030204" pitchFamily="34" charset="0"/>
                <a:cs typeface="Times New Roman" pitchFamily="18" charset="0"/>
              </a:rPr>
              <a:t>hybris</a:t>
            </a:r>
            <a:r>
              <a:rPr lang="en-US" sz="1100" dirty="0" smtClean="0"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sz="1100" dirty="0" smtClean="0">
                <a:latin typeface="Calibri" panose="020F0502020204030204" pitchFamily="34" charset="0"/>
                <a:cs typeface="Times New Roman" pitchFamily="18" charset="0"/>
              </a:rPr>
              <a:t>coupon Module </a:t>
            </a:r>
            <a:r>
              <a:rPr lang="en-US" sz="1100" dirty="0" smtClean="0">
                <a:latin typeface="Calibri" panose="020F0502020204030204" pitchFamily="34" charset="0"/>
                <a:cs typeface="Times New Roman" pitchFamily="18" charset="0"/>
              </a:rPr>
              <a:t>keeps track of redeemed </a:t>
            </a:r>
            <a:r>
              <a:rPr lang="en-US" sz="1100" dirty="0" smtClean="0">
                <a:latin typeface="Calibri" panose="020F0502020204030204" pitchFamily="34" charset="0"/>
                <a:cs typeface="Times New Roman" pitchFamily="18" charset="0"/>
              </a:rPr>
              <a:t>coupon codes </a:t>
            </a:r>
            <a:r>
              <a:rPr lang="en-US" sz="1100" dirty="0" smtClean="0">
                <a:latin typeface="Calibri" panose="020F0502020204030204" pitchFamily="34" charset="0"/>
                <a:cs typeface="Times New Roman" pitchFamily="18" charset="0"/>
              </a:rPr>
              <a:t>and </a:t>
            </a:r>
            <a:r>
              <a:rPr lang="en-US" sz="1100" dirty="0" smtClean="0">
                <a:latin typeface="Calibri" panose="020F0502020204030204" pitchFamily="34" charset="0"/>
                <a:cs typeface="Times New Roman" pitchFamily="18" charset="0"/>
              </a:rPr>
              <a:t>allows redeeming </a:t>
            </a:r>
            <a:r>
              <a:rPr lang="en-US" sz="1100" dirty="0" smtClean="0">
                <a:latin typeface="Calibri" panose="020F0502020204030204" pitchFamily="34" charset="0"/>
                <a:cs typeface="Times New Roman" pitchFamily="18" charset="0"/>
              </a:rPr>
              <a:t>a </a:t>
            </a:r>
            <a:r>
              <a:rPr lang="en-US" sz="1100" dirty="0" smtClean="0">
                <a:latin typeface="Calibri" panose="020F0502020204030204" pitchFamily="34" charset="0"/>
                <a:cs typeface="Times New Roman" pitchFamily="18" charset="0"/>
              </a:rPr>
              <a:t>promotional Voucher </a:t>
            </a:r>
            <a:r>
              <a:rPr lang="en-US" sz="1100" dirty="0" smtClean="0">
                <a:latin typeface="Calibri" panose="020F0502020204030204" pitchFamily="34" charset="0"/>
                <a:cs typeface="Times New Roman" pitchFamily="18" charset="0"/>
              </a:rPr>
              <a:t>code more than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D48B0A8-A3BB-4090-A486-05597CC74740}" type="slidenum">
              <a:rPr lang="en-US" noProof="0" smtClean="0"/>
              <a:pPr>
                <a:defRPr/>
              </a:pPr>
              <a:t>21</a:t>
            </a:fld>
            <a:endParaRPr lang="en-US" noProof="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black">
          <a:xfrm>
            <a:off x="0" y="0"/>
            <a:ext cx="9144000" cy="99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1358" tIns="214754" rIns="61358" bIns="30679" numCol="1" anchor="ctr" anchorCtr="0" compatLnSpc="1">
            <a:prstTxWarp prst="textNoShape">
              <a:avLst/>
            </a:prstTxWarp>
          </a:bodyPr>
          <a:lstStyle/>
          <a:p>
            <a:pPr marL="608790" marR="0" lvl="0" indent="-608790" algn="l" defTabSz="779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mbria Math" pitchFamily="18" charset="0"/>
                <a:ea typeface="Cambria Math" pitchFamily="18" charset="0"/>
                <a:cs typeface="+mj-cs"/>
              </a:rPr>
              <a:t>		</a:t>
            </a:r>
            <a:br>
              <a:rPr kumimoji="0" lang="sv-SE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mbria Math" pitchFamily="18" charset="0"/>
                <a:ea typeface="Cambria Math" pitchFamily="18" charset="0"/>
                <a:cs typeface="+mj-cs"/>
              </a:rPr>
            </a:br>
            <a:r>
              <a:rPr kumimoji="0" lang="sv-SE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mbria Math" pitchFamily="18" charset="0"/>
                <a:ea typeface="Cambria Math" pitchFamily="18" charset="0"/>
                <a:cs typeface="+mj-cs"/>
              </a:rPr>
              <a:t>Cont..</a:t>
            </a:r>
            <a:endParaRPr kumimoji="0" lang="sv-SE" sz="2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mbria Math" pitchFamily="18" charset="0"/>
              <a:ea typeface="Cambria Math" pitchFamily="18" charset="0"/>
              <a:cs typeface="+mj-cs"/>
            </a:endParaRPr>
          </a:p>
        </p:txBody>
      </p:sp>
      <p:pic>
        <p:nvPicPr>
          <p:cNvPr id="9" name="Picture 8" descr="D:\Users\shalingu\Desktop\14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137420"/>
            <a:ext cx="417646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2137420"/>
            <a:ext cx="4211960" cy="2917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D48B0A8-A3BB-4090-A486-05597CC74740}" type="slidenum">
              <a:rPr lang="en-US" noProof="0" smtClean="0"/>
              <a:pPr>
                <a:defRPr/>
              </a:pPr>
              <a:t>22</a:t>
            </a:fld>
            <a:endParaRPr lang="en-US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544" y="1199999"/>
            <a:ext cx="8136904" cy="3900000"/>
          </a:xfrm>
        </p:spPr>
        <p:txBody>
          <a:bodyPr/>
          <a:lstStyle/>
          <a:p>
            <a:pPr lvl="1">
              <a:buClr>
                <a:srgbClr val="0070C0"/>
              </a:buClr>
            </a:pPr>
            <a:r>
              <a:rPr lang="en-US" sz="1100" dirty="0" smtClean="0">
                <a:cs typeface="Times New Roman" pitchFamily="18" charset="0"/>
              </a:rPr>
              <a:t>Variants are the products that differ in some aspect from one another, but are based on the base product.</a:t>
            </a:r>
          </a:p>
          <a:p>
            <a:pPr lvl="1">
              <a:buClr>
                <a:srgbClr val="0070C0"/>
              </a:buClr>
            </a:pPr>
            <a:r>
              <a:rPr lang="en-US" sz="1100" dirty="0" smtClean="0">
                <a:cs typeface="Times New Roman" pitchFamily="18" charset="0"/>
              </a:rPr>
              <a:t>We have  defined  </a:t>
            </a:r>
            <a:r>
              <a:rPr lang="en-US" sz="1100" i="1" dirty="0" smtClean="0"/>
              <a:t>eeyewearSizeVariantProduct </a:t>
            </a:r>
            <a:r>
              <a:rPr lang="en-US" sz="1100" dirty="0" smtClean="0">
                <a:cs typeface="Times New Roman" pitchFamily="18" charset="0"/>
              </a:rPr>
              <a:t>and  </a:t>
            </a:r>
            <a:r>
              <a:rPr lang="en-US" sz="1100" i="1" dirty="0" smtClean="0"/>
              <a:t>eeyewearStyleVariantProduct</a:t>
            </a:r>
            <a:endParaRPr lang="en-US" sz="1100" dirty="0" smtClean="0">
              <a:cs typeface="Times New Roman" pitchFamily="18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000"/>
          </a:xfrm>
        </p:spPr>
        <p:txBody>
          <a:bodyPr/>
          <a:lstStyle/>
          <a:p>
            <a:r>
              <a:rPr lang="en-US" dirty="0" smtClean="0"/>
              <a:t>Variants</a:t>
            </a:r>
            <a:endParaRPr lang="en-US" dirty="0"/>
          </a:p>
        </p:txBody>
      </p:sp>
      <p:pic>
        <p:nvPicPr>
          <p:cNvPr id="7" name="Picture 1" descr="D:\Users\akathiri\Desktop\var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5163" y="1921396"/>
            <a:ext cx="7812087" cy="3169717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D48B0A8-A3BB-4090-A486-05597CC74740}" type="slidenum">
              <a:rPr lang="en-US" noProof="0" smtClean="0"/>
              <a:pPr>
                <a:defRPr/>
              </a:pPr>
              <a:t>23</a:t>
            </a:fld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85292"/>
            <a:ext cx="9144000" cy="4248471"/>
          </a:xfrm>
        </p:spPr>
        <p:txBody>
          <a:bodyPr/>
          <a:lstStyle/>
          <a:p>
            <a:pPr lvl="1">
              <a:buClr>
                <a:srgbClr val="0070C0"/>
              </a:buClr>
            </a:pPr>
            <a:r>
              <a:rPr lang="en-US" sz="900" dirty="0" smtClean="0">
                <a:latin typeface="Arial" pitchFamily="34" charset="0"/>
                <a:cs typeface="Arial" pitchFamily="34" charset="0"/>
              </a:rPr>
              <a:t>A coming soon landing page is a sign up landing page designed to generate customer leads for a product or business that does not  yet exist.</a:t>
            </a:r>
          </a:p>
          <a:p>
            <a:pPr lvl="1">
              <a:buClr>
                <a:srgbClr val="0070C0"/>
              </a:buClr>
            </a:pPr>
            <a:r>
              <a:rPr lang="en-US" sz="900" dirty="0" smtClean="0">
                <a:latin typeface="Arial" pitchFamily="34" charset="0"/>
                <a:cs typeface="Arial" pitchFamily="34" charset="0"/>
              </a:rPr>
              <a:t>A great coming soon landing page, focuses on one primary objective: getting people to sign up before launch.</a:t>
            </a:r>
          </a:p>
          <a:p>
            <a:pPr lvl="1">
              <a:buClr>
                <a:srgbClr val="0070C0"/>
              </a:buClr>
            </a:pPr>
            <a:r>
              <a:rPr lang="en-US" sz="900" dirty="0" smtClean="0">
                <a:latin typeface="Arial" pitchFamily="34" charset="0"/>
                <a:cs typeface="Arial" pitchFamily="34" charset="0"/>
              </a:rPr>
              <a:t>Do this right and you can build enough initial brand momentum to sustain an enormous amount of signups pre-launch </a:t>
            </a:r>
          </a:p>
          <a:p>
            <a:pPr>
              <a:buNone/>
              <a:defRPr/>
            </a:pPr>
            <a:r>
              <a:rPr lang="en-US" sz="900" b="1" dirty="0" smtClean="0">
                <a:latin typeface="Arial" pitchFamily="34" charset="0"/>
                <a:cs typeface="Arial" pitchFamily="34" charset="0"/>
              </a:rPr>
              <a:t>       Implementation for coming soon products    </a:t>
            </a:r>
          </a:p>
          <a:p>
            <a:pPr lvl="1">
              <a:buClr>
                <a:srgbClr val="0070C0"/>
              </a:buClr>
            </a:pPr>
            <a:r>
              <a:rPr lang="en-US" sz="900" dirty="0" smtClean="0">
                <a:latin typeface="Arial" pitchFamily="34" charset="0"/>
                <a:cs typeface="Arial" pitchFamily="34" charset="0"/>
              </a:rPr>
              <a:t>Create new attribute “</a:t>
            </a:r>
            <a:r>
              <a:rPr lang="en-US" sz="900" dirty="0" err="1" smtClean="0">
                <a:latin typeface="Arial" pitchFamily="34" charset="0"/>
                <a:cs typeface="Arial" pitchFamily="34" charset="0"/>
              </a:rPr>
              <a:t>ComingSoon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>” in product </a:t>
            </a:r>
            <a:r>
              <a:rPr lang="en-US" sz="900" dirty="0" err="1" smtClean="0">
                <a:latin typeface="Arial" pitchFamily="34" charset="0"/>
                <a:cs typeface="Arial" pitchFamily="34" charset="0"/>
              </a:rPr>
              <a:t>itemtype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> in </a:t>
            </a:r>
            <a:r>
              <a:rPr lang="en-US" sz="900" b="1" dirty="0" smtClean="0">
                <a:latin typeface="Arial" pitchFamily="34" charset="0"/>
                <a:cs typeface="Arial" pitchFamily="34" charset="0"/>
              </a:rPr>
              <a:t>eeyewearcore-items.xml 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>file.</a:t>
            </a:r>
          </a:p>
          <a:p>
            <a:pPr lvl="1">
              <a:buClr>
                <a:srgbClr val="0070C0"/>
              </a:buClr>
            </a:pPr>
            <a:r>
              <a:rPr lang="en-US" sz="900" dirty="0" smtClean="0">
                <a:latin typeface="Arial" pitchFamily="34" charset="0"/>
                <a:cs typeface="Arial" pitchFamily="34" charset="0"/>
              </a:rPr>
              <a:t>Create new template for coming soon product page in </a:t>
            </a:r>
            <a:r>
              <a:rPr lang="en-US" sz="900" b="1" dirty="0" err="1" smtClean="0">
                <a:latin typeface="Arial" pitchFamily="34" charset="0"/>
                <a:cs typeface="Arial" pitchFamily="34" charset="0"/>
              </a:rPr>
              <a:t>coredata</a:t>
            </a:r>
            <a:r>
              <a:rPr lang="en-US" sz="900" b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900" b="1" dirty="0" err="1" smtClean="0">
                <a:latin typeface="Arial" pitchFamily="34" charset="0"/>
                <a:cs typeface="Arial" pitchFamily="34" charset="0"/>
              </a:rPr>
              <a:t>cms-content.impex</a:t>
            </a:r>
            <a:r>
              <a:rPr lang="en-US" sz="900" b="1" dirty="0" smtClean="0">
                <a:latin typeface="Arial" pitchFamily="34" charset="0"/>
                <a:cs typeface="Arial" pitchFamily="34" charset="0"/>
              </a:rPr>
              <a:t>   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>file.</a:t>
            </a:r>
            <a:endParaRPr lang="en-US" sz="900" b="1" dirty="0" smtClean="0">
              <a:latin typeface="Arial" pitchFamily="34" charset="0"/>
              <a:cs typeface="Arial" pitchFamily="34" charset="0"/>
            </a:endParaRPr>
          </a:p>
          <a:p>
            <a:pPr lvl="1">
              <a:buClr>
                <a:srgbClr val="0070C0"/>
              </a:buClr>
            </a:pPr>
            <a:r>
              <a:rPr lang="en-US" sz="900" dirty="0" smtClean="0">
                <a:latin typeface="Arial" pitchFamily="34" charset="0"/>
                <a:cs typeface="Arial" pitchFamily="34" charset="0"/>
              </a:rPr>
              <a:t>Create controller ComingSoonController.java to redirect to that page.</a:t>
            </a:r>
          </a:p>
          <a:p>
            <a:pPr lvl="1">
              <a:buClr>
                <a:srgbClr val="0070C0"/>
              </a:buClr>
            </a:pPr>
            <a:r>
              <a:rPr lang="en-US" sz="900" dirty="0" smtClean="0">
                <a:latin typeface="Arial" pitchFamily="34" charset="0"/>
                <a:cs typeface="Arial" pitchFamily="34" charset="0"/>
              </a:rPr>
              <a:t>Now we are going to create ComingSoonDao.java to retrieve coming soon products from product table.</a:t>
            </a:r>
          </a:p>
          <a:p>
            <a:pPr lvl="1">
              <a:buClr>
                <a:srgbClr val="0070C0"/>
              </a:buClr>
            </a:pPr>
            <a:r>
              <a:rPr lang="en-US" sz="900" dirty="0" smtClean="0">
                <a:latin typeface="Arial" pitchFamily="34" charset="0"/>
                <a:cs typeface="Arial" pitchFamily="34" charset="0"/>
              </a:rPr>
              <a:t>Change comingSoonLayout.jsp to show your coming soon products on page</a:t>
            </a:r>
          </a:p>
          <a:p>
            <a:pPr lvl="1">
              <a:buClr>
                <a:srgbClr val="0070C0"/>
              </a:buClr>
            </a:pPr>
            <a:r>
              <a:rPr lang="en-US" sz="900" dirty="0" smtClean="0">
                <a:latin typeface="Arial" pitchFamily="34" charset="0"/>
                <a:cs typeface="Arial" pitchFamily="34" charset="0"/>
              </a:rPr>
              <a:t>Go to Your Site and click on Coming Soon link.</a:t>
            </a:r>
          </a:p>
          <a:p>
            <a:pPr lvl="1">
              <a:buClr>
                <a:srgbClr val="0070C0"/>
              </a:buClr>
              <a:buNone/>
            </a:pPr>
            <a:endParaRPr lang="en-US" sz="9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000"/>
          </a:xfrm>
        </p:spPr>
        <p:txBody>
          <a:bodyPr/>
          <a:lstStyle/>
          <a:p>
            <a:r>
              <a:rPr lang="en-US" dirty="0" smtClean="0"/>
              <a:t>Coming Soon Products</a:t>
            </a:r>
            <a:endParaRPr lang="en-US" dirty="0"/>
          </a:p>
        </p:txBody>
      </p:sp>
      <p:pic>
        <p:nvPicPr>
          <p:cNvPr id="8" name="Picture 1" descr="D:\Users\akathiri\Desktop\cm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3361556"/>
            <a:ext cx="6048672" cy="1800200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Secure Login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D48B0A8-A3BB-4090-A486-05597CC74740}" type="slidenum">
              <a:rPr lang="en-US" noProof="0" smtClean="0"/>
              <a:pPr>
                <a:defRPr/>
              </a:pPr>
              <a:t>24</a:t>
            </a:fld>
            <a:endParaRPr lang="en-US" noProof="0" dirty="0"/>
          </a:p>
        </p:txBody>
      </p:sp>
      <p:pic>
        <p:nvPicPr>
          <p:cNvPr id="5" name="Content Placeholder 4" descr="D:\Users\shalingu\Desktop\3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17340"/>
            <a:ext cx="7992888" cy="3683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D48B0A8-A3BB-4090-A486-05597CC74740}" type="slidenum">
              <a:rPr lang="en-US" noProof="0" smtClean="0"/>
              <a:pPr>
                <a:defRPr/>
              </a:pPr>
              <a:t>25</a:t>
            </a:fld>
            <a:endParaRPr lang="en-US" noProof="0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000"/>
          </a:xfrm>
        </p:spPr>
        <p:txBody>
          <a:bodyPr/>
          <a:lstStyle/>
          <a:p>
            <a:r>
              <a:rPr lang="en-US" dirty="0" smtClean="0"/>
              <a:t>Custom Registration Implementation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981640"/>
            <a:ext cx="8712968" cy="4180115"/>
          </a:xfrm>
        </p:spPr>
        <p:txBody>
          <a:bodyPr/>
          <a:lstStyle/>
          <a:p>
            <a:pPr lvl="0">
              <a:buNone/>
            </a:pPr>
            <a:endParaRPr lang="en-US" sz="1100" dirty="0" smtClean="0">
              <a:latin typeface="Calibri" panose="020F0502020204030204" pitchFamily="34" charset="0"/>
              <a:cs typeface="Times New Roman" pitchFamily="18" charset="0"/>
            </a:endParaRPr>
          </a:p>
          <a:p>
            <a:pPr>
              <a:buNone/>
            </a:pPr>
            <a:endParaRPr lang="en-US" sz="1100" dirty="0" smtClean="0"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55576" y="1129308"/>
            <a:ext cx="4752528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45434" tIns="30679" rIns="61358" bIns="30679" numCol="1" anchor="t" anchorCtr="0" compatLnSpc="1">
            <a:prstTxWarp prst="textNoShape">
              <a:avLst/>
            </a:prstTxWarp>
          </a:bodyPr>
          <a:lstStyle/>
          <a:p>
            <a:pPr marL="232693" marR="0" lvl="0" indent="-232693" algn="l" defTabSz="60879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We  have created a template of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secureportaladdon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</a:p>
          <a:p>
            <a:pPr marL="232693" marR="0" lvl="0" indent="-232693" algn="l" defTabSz="60879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Add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an item type in your 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eeyewearcore-items.xml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as follows and build your system and update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.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Times New Roman" pitchFamily="18" charset="0"/>
            </a:endParaRPr>
          </a:p>
          <a:p>
            <a:pPr marL="232693" marR="0" lvl="0" indent="-232693" algn="l" defTabSz="60879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Create a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eeyewear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registration form in </a:t>
            </a:r>
            <a:r>
              <a:rPr lang="en-US" sz="1200" dirty="0" smtClean="0">
                <a:cs typeface="Times New Roman" pitchFamily="18" charset="0"/>
              </a:rPr>
              <a:t>custom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lang="en-US" sz="1200" dirty="0" err="1" smtClean="0">
                <a:cs typeface="Times New Roman" pitchFamily="18" charset="0"/>
              </a:rPr>
              <a:t>addon</a:t>
            </a:r>
            <a:r>
              <a:rPr lang="en-US" sz="1200" dirty="0" smtClean="0">
                <a:cs typeface="Times New Roman" pitchFamily="18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with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the </a:t>
            </a:r>
            <a:r>
              <a:rPr lang="en-US" sz="1200" dirty="0" smtClean="0">
                <a:cs typeface="Times New Roman" pitchFamily="18" charset="0"/>
              </a:rPr>
              <a:t>new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and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existing attributes.</a:t>
            </a:r>
          </a:p>
          <a:p>
            <a:pPr marL="232693" marR="0" lvl="0" indent="-232693" algn="l" defTabSz="60879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Add new attributes in 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register.tag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file</a:t>
            </a:r>
          </a:p>
          <a:p>
            <a:pPr marL="232693" lvl="0" indent="-232693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en-US" sz="1200" dirty="0" smtClean="0">
                <a:cs typeface="Times New Roman" pitchFamily="18" charset="0"/>
              </a:rPr>
              <a:t>Modify the </a:t>
            </a:r>
            <a:r>
              <a:rPr lang="en-US" sz="1200" dirty="0" err="1" smtClean="0">
                <a:cs typeface="Times New Roman" pitchFamily="18" charset="0"/>
              </a:rPr>
              <a:t>SecurePortalRegistrationValidator</a:t>
            </a:r>
            <a:endParaRPr lang="en-US" sz="1200" dirty="0" smtClean="0">
              <a:cs typeface="Times New Roman" pitchFamily="18" charset="0"/>
            </a:endParaRPr>
          </a:p>
          <a:p>
            <a:pPr marL="232693" lvl="0" indent="-232693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en-US" sz="1200" dirty="0" smtClean="0">
                <a:cs typeface="Times New Roman" pitchFamily="18" charset="0"/>
              </a:rPr>
              <a:t>B2BRegistrationController.....check the method </a:t>
            </a:r>
            <a:r>
              <a:rPr lang="en-US" sz="1200" dirty="0" err="1" smtClean="0">
                <a:cs typeface="Times New Roman" pitchFamily="18" charset="0"/>
              </a:rPr>
              <a:t>submitRegistration</a:t>
            </a:r>
            <a:endParaRPr lang="en-US" sz="1200" dirty="0" smtClean="0">
              <a:cs typeface="Times New Roman" pitchFamily="18" charset="0"/>
            </a:endParaRPr>
          </a:p>
          <a:p>
            <a:pPr marL="232693" lvl="0" indent="-232693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en-US" sz="1200" dirty="0" smtClean="0">
                <a:cs typeface="Times New Roman" pitchFamily="18" charset="0"/>
              </a:rPr>
              <a:t> CUSTOMaddon-bean.xml add the new property in the </a:t>
            </a:r>
            <a:r>
              <a:rPr lang="en-US" sz="1200" dirty="0" err="1" smtClean="0">
                <a:cs typeface="Times New Roman" pitchFamily="18" charset="0"/>
              </a:rPr>
              <a:t>exixting</a:t>
            </a:r>
            <a:r>
              <a:rPr lang="en-US" sz="1200" dirty="0" smtClean="0">
                <a:cs typeface="Times New Roman" pitchFamily="18" charset="0"/>
              </a:rPr>
              <a:t> B2BRegistrationData </a:t>
            </a:r>
            <a:endParaRPr lang="en-US" sz="1200" dirty="0" smtClean="0">
              <a:cs typeface="Times New Roman" pitchFamily="18" charset="0"/>
            </a:endParaRPr>
          </a:p>
          <a:p>
            <a:pPr marL="232693" lvl="0" indent="-232693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en-US" sz="1200" dirty="0" smtClean="0">
                <a:cs typeface="Times New Roman" pitchFamily="18" charset="0"/>
              </a:rPr>
              <a:t>DefaultB2BRegistrationFacade find the Method </a:t>
            </a:r>
            <a:r>
              <a:rPr lang="en-US" sz="1200" dirty="0" err="1" smtClean="0">
                <a:cs typeface="Times New Roman" pitchFamily="18" charset="0"/>
              </a:rPr>
              <a:t>toCustomerModel</a:t>
            </a:r>
            <a:r>
              <a:rPr lang="en-US" sz="1200" dirty="0" smtClean="0">
                <a:cs typeface="Times New Roman" pitchFamily="18" charset="0"/>
              </a:rPr>
              <a:t> &amp; add </a:t>
            </a:r>
            <a:r>
              <a:rPr lang="en-US" sz="1200" dirty="0" smtClean="0">
                <a:cs typeface="Times New Roman" pitchFamily="18" charset="0"/>
              </a:rPr>
              <a:t>attributes</a:t>
            </a:r>
          </a:p>
          <a:p>
            <a:pPr marL="232693" lvl="0" indent="-232693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/>
            </a:pPr>
            <a:endParaRPr lang="en-US" sz="1200" dirty="0" smtClean="0">
              <a:cs typeface="Times New Roman" pitchFamily="18" charset="0"/>
            </a:endParaRPr>
          </a:p>
          <a:p>
            <a:pPr marL="232693" lvl="0" indent="-232693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en-US" sz="1200" dirty="0" smtClean="0">
                <a:cs typeface="Times New Roman" pitchFamily="18" charset="0"/>
              </a:rPr>
              <a:t>Generate </a:t>
            </a:r>
            <a:r>
              <a:rPr lang="en-US" sz="1200" dirty="0" smtClean="0">
                <a:cs typeface="Times New Roman" pitchFamily="18" charset="0"/>
              </a:rPr>
              <a:t>Beans in    eeyewearfacade-bean.xml</a:t>
            </a:r>
          </a:p>
          <a:p>
            <a:pPr marL="232693" marR="0" lvl="0" indent="-232693" algn="l" defTabSz="60879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Times New Roman" pitchFamily="18" charset="0"/>
            </a:endParaRPr>
          </a:p>
          <a:p>
            <a:pPr marL="232693" marR="0" lvl="0" indent="-232693" algn="l" defTabSz="60879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Times New Roman" pitchFamily="18" charset="0"/>
            </a:endParaRPr>
          </a:p>
        </p:txBody>
      </p:sp>
      <p:pic>
        <p:nvPicPr>
          <p:cNvPr id="131073" name="Picture 1" descr="D:\Users\shalingu\Documents\My Received Files\reg pa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5651" y="769269"/>
            <a:ext cx="3738349" cy="4392488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D48B0A8-A3BB-4090-A486-05597CC74740}" type="slidenum">
              <a:rPr lang="en-US" noProof="0" smtClean="0"/>
              <a:pPr>
                <a:defRPr/>
              </a:pPr>
              <a:t>26</a:t>
            </a:fld>
            <a:endParaRPr lang="en-US" noProof="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000"/>
          </a:xfrm>
        </p:spPr>
        <p:txBody>
          <a:bodyPr/>
          <a:lstStyle/>
          <a:p>
            <a:r>
              <a:rPr lang="en-US" sz="1800" dirty="0" smtClean="0"/>
              <a:t>Customize PDP to define new attribute</a:t>
            </a:r>
            <a:endParaRPr lang="en-US" sz="1800" dirty="0"/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0" y="985293"/>
            <a:ext cx="9144000" cy="2808311"/>
          </a:xfrm>
        </p:spPr>
        <p:txBody>
          <a:bodyPr/>
          <a:lstStyle/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Add an item type in your eeyewearcore-items.xml as follows and build your system and update </a:t>
            </a:r>
            <a:r>
              <a:rPr lang="en-US" sz="900" dirty="0" err="1" smtClean="0">
                <a:latin typeface="Arial" pitchFamily="34" charset="0"/>
                <a:cs typeface="Arial" pitchFamily="34" charset="0"/>
              </a:rPr>
              <a:t>ie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900" b="1" dirty="0" err="1" smtClean="0">
                <a:latin typeface="Arial" pitchFamily="34" charset="0"/>
                <a:cs typeface="Arial" pitchFamily="34" charset="0"/>
              </a:rPr>
              <a:t>Rating,grade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900" dirty="0">
                <a:latin typeface="Arial" pitchFamily="34" charset="0"/>
                <a:cs typeface="Arial" pitchFamily="34" charset="0"/>
              </a:rPr>
              <a:t>D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>efine two attribute called “Rating,CustomerSatisfaction” in items.xml file . After that ant all &amp; Refresh the workspace, do update on eeyewearcore extension from HAC.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Open the HMC </a:t>
            </a:r>
            <a:r>
              <a:rPr lang="en-US" sz="900" dirty="0" smtClean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>Catalog </a:t>
            </a:r>
            <a:r>
              <a:rPr lang="en-US" sz="900" dirty="0" smtClean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>Product </a:t>
            </a:r>
            <a:r>
              <a:rPr lang="en-US" sz="900" dirty="0" smtClean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 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>Administration tab add new attributes under addons. 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ProductPageController </a:t>
            </a:r>
            <a:r>
              <a:rPr lang="en-US" sz="900" dirty="0">
                <a:latin typeface="Arial" pitchFamily="34" charset="0"/>
                <a:cs typeface="Arial" pitchFamily="34" charset="0"/>
              </a:rPr>
              <a:t>handles request for the addons. Add all the addons values created from HMC in the product model. Put all the 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>attribute’s </a:t>
            </a:r>
            <a:r>
              <a:rPr lang="en-US" sz="900" dirty="0">
                <a:latin typeface="Arial" pitchFamily="34" charset="0"/>
                <a:cs typeface="Arial" pitchFamily="34" charset="0"/>
              </a:rPr>
              <a:t>data in List. {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>attributesList</a:t>
            </a:r>
            <a:r>
              <a:rPr lang="en-US" sz="900" dirty="0">
                <a:latin typeface="Arial" pitchFamily="34" charset="0"/>
                <a:cs typeface="Arial" pitchFamily="34" charset="0"/>
              </a:rPr>
              <a:t>}.</a:t>
            </a:r>
          </a:p>
          <a:p>
            <a:r>
              <a:rPr lang="en-US" sz="900" dirty="0">
                <a:latin typeface="Arial" pitchFamily="34" charset="0"/>
                <a:cs typeface="Arial" pitchFamily="34" charset="0"/>
              </a:rPr>
              <a:t>Display the data exists in the List  on PDP through addtocartaction.jsp file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Create </a:t>
            </a:r>
            <a:r>
              <a:rPr lang="en-US" sz="900" dirty="0">
                <a:latin typeface="Arial" pitchFamily="34" charset="0"/>
                <a:cs typeface="Arial" pitchFamily="34" charset="0"/>
              </a:rPr>
              <a:t>new attribute 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>“attribute’s ” in </a:t>
            </a:r>
            <a:r>
              <a:rPr lang="en-US" sz="900" dirty="0">
                <a:latin typeface="Arial" pitchFamily="34" charset="0"/>
                <a:cs typeface="Arial" pitchFamily="34" charset="0"/>
              </a:rPr>
              <a:t>ProductData Bean class of  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>eeyewearfacades-beans.xml file and </a:t>
            </a:r>
            <a:r>
              <a:rPr lang="en-US" sz="900" dirty="0">
                <a:latin typeface="Arial" pitchFamily="34" charset="0"/>
                <a:cs typeface="Arial" pitchFamily="34" charset="0"/>
              </a:rPr>
              <a:t>i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>n eeyewearfacades-spring.xml </a:t>
            </a:r>
            <a:r>
              <a:rPr lang="en-US" sz="900" dirty="0">
                <a:latin typeface="Arial" pitchFamily="34" charset="0"/>
                <a:cs typeface="Arial" pitchFamily="34" charset="0"/>
              </a:rPr>
              <a:t>file created the bean id of 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>eeyewearProductAttributsPopulator </a:t>
            </a:r>
            <a:r>
              <a:rPr lang="en-US" sz="900" dirty="0">
                <a:latin typeface="Arial" pitchFamily="34" charset="0"/>
                <a:cs typeface="Arial" pitchFamily="34" charset="0"/>
              </a:rPr>
              <a:t>class to populate the  attribute data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lvl="0"/>
            <a:r>
              <a:rPr lang="en-US" sz="900" dirty="0" smtClean="0">
                <a:latin typeface="Arial" pitchFamily="34" charset="0"/>
                <a:cs typeface="Arial" pitchFamily="34" charset="0"/>
              </a:rPr>
              <a:t>ProductPageController handles request for the addons. Add all the addons values created from HMC in the product model. Put all the attribute’s data in List. {attributesList}.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Display the data exists in the List  on PDP through addtocartaction.jsp file.</a:t>
            </a:r>
          </a:p>
          <a:p>
            <a:pPr>
              <a:buNone/>
            </a:pPr>
            <a:r>
              <a:rPr lang="en-US" sz="900" dirty="0" smtClean="0">
                <a:latin typeface="Arial" pitchFamily="34" charset="0"/>
                <a:cs typeface="Arial" pitchFamily="34" charset="0"/>
              </a:rPr>
              <a:t>     I have created new attribute “attributes”  in ProductData Bean class of  eeyewearfacades-beans.xml file</a:t>
            </a:r>
          </a:p>
          <a:p>
            <a:pPr>
              <a:buNone/>
            </a:pPr>
            <a:r>
              <a:rPr lang="en-US" sz="900" dirty="0" smtClean="0">
                <a:latin typeface="Arial" pitchFamily="34" charset="0"/>
                <a:cs typeface="Arial" pitchFamily="34" charset="0"/>
              </a:rPr>
              <a:t>     In eeyewearfacades-spring.xml file created the bean id of eeyewearProductAttributesPopulator class to populate the  attribute data.</a:t>
            </a:r>
          </a:p>
          <a:p>
            <a:endParaRPr lang="en-US" sz="900" dirty="0">
              <a:latin typeface="Arial" pitchFamily="34" charset="0"/>
              <a:cs typeface="Arial" pitchFamily="34" charset="0"/>
            </a:endParaRPr>
          </a:p>
          <a:p>
            <a:pPr lvl="0">
              <a:buNone/>
            </a:pPr>
            <a:endParaRPr lang="en-US" sz="9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9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1" descr="D:\Users\akathiri\Desktop\pd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3721596"/>
            <a:ext cx="3960440" cy="1381559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D48B0A8-A3BB-4090-A486-05597CC74740}" type="slidenum">
              <a:rPr lang="en-US" noProof="0" smtClean="0"/>
              <a:pPr>
                <a:defRPr/>
              </a:pPr>
              <a:t>27</a:t>
            </a:fld>
            <a:endParaRPr lang="en-US" noProof="0" dirty="0"/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000"/>
          </a:xfrm>
        </p:spPr>
        <p:txBody>
          <a:bodyPr/>
          <a:lstStyle/>
          <a:p>
            <a:r>
              <a:rPr lang="en-US" dirty="0" smtClean="0"/>
              <a:t>Update My Account Details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3568" y="875531"/>
            <a:ext cx="8208912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u="sng" dirty="0" smtClean="0">
                <a:latin typeface="Arial" pitchFamily="34" charset="0"/>
                <a:cs typeface="Arial" pitchFamily="34" charset="0"/>
              </a:rPr>
              <a:t>Process for Update Details:</a:t>
            </a:r>
          </a:p>
          <a:p>
            <a:endParaRPr lang="en-US" sz="900" dirty="0">
              <a:latin typeface="Arial" pitchFamily="34" charset="0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create 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MyAccount CMS link component in 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sample data 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folder of cms-content.impex file.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Localize 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CMSLink component in cms-content_en.impex file of Sample 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data. </a:t>
            </a:r>
            <a:endParaRPr lang="en-US" sz="1100" dirty="0">
              <a:latin typeface="Arial" pitchFamily="34" charset="0"/>
              <a:cs typeface="Arial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Add 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new Customer Register Page attributes in accountProfileEditPage.jsp 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file.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Create eeyewearUpdateProfileForm 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with new and  existing 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attributes.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Create eeyewearUpdateProfileValidator 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with new and existing 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attributes.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Create eeyewearDefaultCustomerFacade 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class with new 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attributes.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Create  eeyewearCustomerAttributesPopulator  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with new attributes to populate the 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data.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Do 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the changes in AccountPageController.java file to update the new attributes in , /update-profile,/edit-profile Requestmapping url pattern of controller class.</a:t>
            </a:r>
          </a:p>
        </p:txBody>
      </p:sp>
      <p:pic>
        <p:nvPicPr>
          <p:cNvPr id="129025" name="Picture 1" descr="D:\Users\shalingu\Documents\My Received Files\profile updat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785492"/>
            <a:ext cx="5904656" cy="2580487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Hot Folder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900" dirty="0" err="1" smtClean="0"/>
              <a:t>Hybris</a:t>
            </a:r>
            <a:r>
              <a:rPr lang="en-US" sz="900" dirty="0" smtClean="0"/>
              <a:t> supports hot folders which are folders from which data can be automatically imported into </a:t>
            </a:r>
            <a:r>
              <a:rPr lang="en-US" sz="900" dirty="0" err="1" smtClean="0"/>
              <a:t>Hybris</a:t>
            </a:r>
            <a:r>
              <a:rPr lang="en-US" sz="900" dirty="0" smtClean="0"/>
              <a:t> by simply placing the data inside of the folder. </a:t>
            </a:r>
          </a:p>
          <a:p>
            <a:pPr eaLnBrk="0"/>
            <a:r>
              <a:rPr lang="en-US" sz="900" b="1" dirty="0" smtClean="0"/>
              <a:t>Implementation</a:t>
            </a:r>
          </a:p>
          <a:p>
            <a:pPr eaLnBrk="0"/>
            <a:r>
              <a:rPr lang="en-US" sz="900" b="1" dirty="0" smtClean="0"/>
              <a:t>Testing the </a:t>
            </a:r>
            <a:r>
              <a:rPr lang="en-US" sz="900" b="1" dirty="0" err="1" smtClean="0"/>
              <a:t>hotFolder</a:t>
            </a:r>
            <a:r>
              <a:rPr lang="en-US" sz="900" dirty="0" smtClean="0"/>
              <a:t> </a:t>
            </a:r>
            <a:r>
              <a:rPr lang="en-IN" sz="900" dirty="0" smtClean="0"/>
              <a:t>.</a:t>
            </a:r>
            <a:endParaRPr lang="en-US" sz="9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D48B0A8-A3BB-4090-A486-05597CC74740}" type="slidenum">
              <a:rPr lang="en-US" noProof="0" smtClean="0"/>
              <a:pPr>
                <a:defRPr/>
              </a:pPr>
              <a:t>28</a:t>
            </a:fld>
            <a:endParaRPr lang="en-US" noProof="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660232" y="1561356"/>
          <a:ext cx="2160240" cy="432048"/>
        </p:xfrm>
        <a:graphic>
          <a:graphicData uri="http://schemas.openxmlformats.org/presentationml/2006/ole">
            <p:oleObj spid="_x0000_s128002" name="Packager Shell Object" r:id="rId3" imgW="3175560" imgH="685800" progId="Package">
              <p:embed/>
            </p:oleObj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6156176" y="2641476"/>
          <a:ext cx="2447925" cy="504056"/>
        </p:xfrm>
        <a:graphic>
          <a:graphicData uri="http://schemas.openxmlformats.org/presentationml/2006/ole">
            <p:oleObj spid="_x0000_s128003" name="Macro-Enabled Worksheet" r:id="rId4" imgW="2447824" imgH="771470" progId="Excel.SheetMacroEnabled.12">
              <p:embed/>
            </p:oleObj>
          </a:graphicData>
        </a:graphic>
      </p:graphicFrame>
      <p:pic>
        <p:nvPicPr>
          <p:cNvPr id="128005" name="Picture 5" descr="D:\Users\shalingu\Desktop\hotfolder_pic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2497460"/>
            <a:ext cx="5829102" cy="2277736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WCMS COCKPIT CUSTOMIZATION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9268"/>
            <a:ext cx="9144000" cy="4608512"/>
          </a:xfrm>
        </p:spPr>
        <p:txBody>
          <a:bodyPr/>
          <a:lstStyle/>
          <a:p>
            <a:r>
              <a:rPr lang="en-US" sz="900" dirty="0" smtClean="0"/>
              <a:t>Here we will be creating a new Page , a new Link and a new Component  by creating a new Template.</a:t>
            </a:r>
            <a:r>
              <a:rPr lang="en-US" sz="900" b="1" dirty="0" smtClean="0"/>
              <a:t> </a:t>
            </a:r>
            <a:endParaRPr lang="en-US" sz="900" dirty="0" smtClean="0"/>
          </a:p>
          <a:p>
            <a:pPr lvl="0"/>
            <a:r>
              <a:rPr lang="en-US" sz="900" dirty="0" smtClean="0"/>
              <a:t>Now we have to create a new page and link it in the site so that user can click that link and our offer page gets displayed with the fresh offers.</a:t>
            </a:r>
          </a:p>
          <a:p>
            <a:pPr lvl="0"/>
            <a:r>
              <a:rPr lang="en-US" sz="900" dirty="0" smtClean="0"/>
              <a:t>Firstly we were create a Node named Offers in the </a:t>
            </a:r>
            <a:r>
              <a:rPr lang="en-US" sz="900" dirty="0" err="1" smtClean="0"/>
              <a:t>NavigationBar</a:t>
            </a:r>
            <a:r>
              <a:rPr lang="en-US" sz="900" dirty="0" smtClean="0"/>
              <a:t> which will redirect us to the Offers Page.</a:t>
            </a:r>
          </a:p>
          <a:p>
            <a:pPr lvl="0"/>
            <a:endParaRPr lang="en-US" sz="900" dirty="0" smtClean="0"/>
          </a:p>
          <a:p>
            <a:pPr lvl="0"/>
            <a:endParaRPr lang="en-US" sz="900" b="1" u="sng" dirty="0" smtClean="0"/>
          </a:p>
          <a:p>
            <a:pPr>
              <a:buNone/>
            </a:pPr>
            <a:r>
              <a:rPr lang="en-US" sz="900" dirty="0" smtClean="0"/>
              <a:t> </a:t>
            </a:r>
          </a:p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D48B0A8-A3BB-4090-A486-05597CC74740}" type="slidenum">
              <a:rPr lang="en-US" noProof="0" smtClean="0"/>
              <a:pPr>
                <a:defRPr/>
              </a:pPr>
              <a:t>29</a:t>
            </a:fld>
            <a:endParaRPr lang="en-US" noProof="0" dirty="0"/>
          </a:p>
        </p:txBody>
      </p:sp>
      <p:pic>
        <p:nvPicPr>
          <p:cNvPr id="140289" name="Picture 1" descr="D:\Users\ravlkaur\Documents\My Received Files\Captur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705372"/>
            <a:ext cx="5627676" cy="2656229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 Math" pitchFamily="18" charset="0"/>
                <a:ea typeface="Cambria Math" pitchFamily="18" charset="0"/>
              </a:rPr>
              <a:t>Objective, Prerequisites and Agenda of </a:t>
            </a:r>
            <a:r>
              <a:rPr lang="en-US" dirty="0" err="1" smtClean="0">
                <a:latin typeface="Cambria Math" pitchFamily="18" charset="0"/>
                <a:ea typeface="Cambria Math" pitchFamily="18" charset="0"/>
              </a:rPr>
              <a:t>eeyewear</a:t>
            </a:r>
            <a:endParaRPr lang="sv-SE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769269"/>
            <a:ext cx="6984776" cy="4032447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endParaRPr lang="sv-SE" dirty="0" smtClean="0"/>
          </a:p>
          <a:p>
            <a:pPr>
              <a:lnSpc>
                <a:spcPct val="90000"/>
              </a:lnSpc>
            </a:pPr>
            <a:endParaRPr lang="sv-SE" dirty="0" smtClean="0"/>
          </a:p>
        </p:txBody>
      </p:sp>
      <p:sp>
        <p:nvSpPr>
          <p:cNvPr id="49162" name="AutoShape 10" descr="data:image/jpeg;base64,/9j/4AAQSkZJRgABAQAAAQABAAD/2wCEAAkGBhQSEBUUEhQVFRQVFRQUFBQUFBQVFxUUFRQVFBQUFBUXHCYeFxkjGhUUHy8gIycpLCwsFR4xNTAqNSYrLCkBCQoKDgwOGg8PGiwkHyQpLCwsKiwsLCwsLCwpLCwpLCwpLCwsLCksLCwpLCwpLCwsKSwsLCwsLCksLCwpLCkpLP/AABEIAOIA3wMBIgACEQEDEQH/xAAcAAABBQEBAQAAAAAAAAAAAAAFAQIDBAYABwj/xABCEAABAgQEAwUHAgQEBAcAAAABAAIDBBEhBRIxQVFhcQYTIoGRMkKhscHR8FJyFCNi4UOCkqIVssLxBxYlM1Njg//EABoBAAIDAQEAAAAAAAAAAAAAAAIDAAEEBQb/xAAxEQACAgEEAQEHAwIHAAAAAAAAAQIRAwQSITFBMgUiUXGBsfATYZEj0RQVJDOhwfH/2gAMAwEAAhEDEQA/APHCmp5CSi2GUc1OckaE5ygHkiKaE8pAES7DslY1OomsbU8VPEhU+246pmSFKxTY1oTwEjQngJQtsjiKu56tRQqsQXUGQGZk9qYApGhUGxwCeGpAFIAoLbEDE4Q05oTwFYtyG5FC8XVqirxAoSL5GtCeAkAT2hQtsUBOAXAJ4CgtsbROaF1E9oVgtnBqkASAJwFlQtsC0ThC3snZE8M46bAKG/cRNCVwUz4YoCK3rY/NMIUB3WQkLgE8hcAqDsfBBrQGlVZEFtKAmvG1PuoIViiMKgGlK8NadTotuP8AqQpjIQ3xaXZRAUgCc+FQpQ1ZKMLZBFCrxmXV2M1RTEO6gcJFQNUjWpwYntYqGOQjWp4anBqeGqxTkIAnAJwanBqgtsbRQRBdWsqrxAqLg+RjQpAEjQngKFtnAJ4C4BTshfnNQXKRFlSgJ7h8k2qsGxwSgJoUgCoBgkC6fDZU3/Op4JCE6Eaaqza3wTsHi0FNyRty4BQxYRGxHCqOQZYPYA3XUHh1/LKpHkyQW2q01JJ35cuaZttGWGdbqBBC4BPc1K1qUa7Oa1EJJ3w5X8lTa1WZY0KdiltkHgy7Jq+iebhe8RSvMmvO/koA1FDL1aRqeJNLjhuqjYKLLGpWDr4fpZL8PkqRWJszDv5BXokuumZf2f2hL2mGOVWgYIaeIauNlk4Sym0N5UUwxPDVa/hlxl1KA/URWDU4NU3dJMiErcR5VXiNVzKq8RqoKD5IQFIxldE6FCzEC1+OnMlEIMrkAJ13HCkQAg+RCFuhjZBDg0pXfL6Or9krhT1B9QprD2ja4rrdrq/I081WfFJVLkS+Rj3bJoCcQnNYjLujmtUrWKxMymQim4+O6mw6VzupsBUqCHkW3cZpdRKWrgFDpBDDp4tNCfCdR9RzRyYgCI0Ft63aOP7ll2oth+JFtakUoLU8q23on43fBg1GJ3vh2V5+TOtgWg5hSlfIcFQa1aeNBDxmF6+r0GmZPKajTelaN5XUnDyi8Ge1tZWa1Tw4aWFCV6BAQJWFkyUXsLZUC1SLfZPmpDK/rcefBPw/wuB20PRaKdw/NDBGrefunl1p6pzfCs1ZMv8Ai9Ha9UPt/wCfYysSXSzMtZnNo+aIzUvQJs1D8EL9p+Diro4ak1dgpsBPEBW2wlKJdXQLyMo9wkMuiP8ADru4VUVvkCny6hdLo1/DJjpNA0hkckgI6EqxgEmgF6E+gJPwBWjh4O55o0E8TQ0BoTc7WafRWY2HiFRrdCb1vcnuXU61+KzTmo8G3FufLBUKQDWkC9WxNae00Bmvm7/UoY0drSaitSSW1oTmDXfNoU85iAaKNu4+NrgRRpc7MQedghWRzySbm5J+ZSlHzIa2iJ7yTU8a+uqkgwS4gDeytyEmHPAN9fkpsPg/zQOZHnQqPIvAieVK68IbGwmjag1I1FPkoZKXzPA9eg1ViBGLYtTuaO8ypHHuYzqcDTz0+PyVpi05VTJ8ShAszD3XUP56KLD50Q2u42p9VJh/jhxGb+0Ov4Ah4CNc8AxhxtIGyxJIHsgEU4k6E89/JQOkRSram9OttQtExtfasCCPCAKEimam5281NLyYqC3RunFzjxpxPwCm9GyKn4MmZYjZKIK23/AGlpqNPep4i6t7/DzVKa7Plm1W1ND01qFSyxsOsnwBmFx6G/ncDl4a6FGY2Dd4zOy4OoFq9AeG/wCVrQsLC03Z+CWOrqDQFtCS7W7QBS1Ba2t7LQsy+v3M0tPLdur+PBixhxaeWx2PQ7q3BkXHQL0Od7KseO8haE3GoqbEDQC+p222VvBOzEIhz4t2MtQH2ncKjbohlmhFWg8eizZZ7H39zzxmHP4LS4LDL2FjthlNf0mwPCvXgtbAwuViHKIbmcC1xPwdVS/+We5cHN8TeI4cwlR1cZo6mL2bl0eT3umqZ5zMYa8EtOoNFNEwgmHD5Zx/uW9xDs9VwcBrY9R/ZXJPs+A1uYaV+NE16hJWYP8ALXuaPPIHZp3BWj2YfSuV1OOU/NeizMdkJngAHlfz3QOTxN8R+hIrRvEnaiwz9ou+EdbB7Ci43J0YmLhJGyHTEIhe0SWDQ6ue5rXZiSARUAV2BWW7V9lmV7yGKNcaUHuu+xWzHqE3TOXn9nOMG4nmb3lT4dJvjOIaQAASS6tBY0HU0oEel+yrorv0tBoXHysOLrg0RmYZDgtyNytbQEAnSg7yhcbm73AVuS4BMyZkuI9mHFpH6p9fcHRIbYLAAQGtdkLtMwzQiC7ifE8dLLO4pM960Nhjg4uuHBxJc5vSuW/9PNFJrvYpaxwLGOpUUNXguBBodKUAFOCJYZggHfMpo1zRzdmGX/lXMy54Yv3kbYt5HtjwjGQOzBczMSK3yt3dTVS4ThQJdXTLl83GgRqchEQ4bh7rnjzq1w+apzjyxxy+y8siD509fksTzzydst4Y9FDD4LYYiOPtAAAcyb/JJMwQyZDhoXNd5O1+qmxKHSISNDRw/wAwqmTwzQ4btwCw+WibCTbv4i5Y14BeKQMsV45k+Rv9VLiAzMhv4ih6j8KmxlubI/8AU2h/c3VMYKyp/pf8/wDutkZcITt5I8HiUijmCPr9FBMwsr3DgT6bJsN+Ug8CD6K9jUPxhw0c0H0/AnJ8krkstYpYRIKUNTg1KOlGIUlsTHva2vwIr9yisqGu0I0pT4mvU/BZprVZl6g2SnjQ9GiPZxr7t8J6WPCw0424p0LCnQzRwp8j0K7Cp54sbjmtPKzbXijh6q7aHxgmR4bF0ttcHQ2uaUsOXDgEV/hRQ/pcRXkRbT82FFHAw0Vqw/HQHmiEJoFgQeIQuV8M044bHaBbZHIdESlYh023UxZQfKqihuqTwHzSfSzVPI8i5JHvFDQaIRjGPCE0kqxHmf5rQOOnLVZbtk2ja76BUnvdMmxY47mvFgaZ7SxI0TKLAnzIW6wPDgILXnW4B4DS3xuvNMIlv5gcV7HKQqQmDg1vyVxhFT48A5Mkq95jWuowcrKrChCI17XCx+Y3HNW3QiDyTDL0vuLgDj9U9ulYl9V8QRiUgWMOVuUAtNRpqdOd0DncGLs5Irka0t5ZqOd1tU+S175gOBDhUE5T0O/oQhs1ALYl9KkHmL0/2vI8llyZtypMxZcCfyM7Gh+MkivdubEb+w0qB6tPqo4zy0tePeDHu5uYaH4g+qLvggkV1LSw9RUD/p9ENjw/AB+kn0d/cfFYpCNlAnEZUARWD3XB7emnyLUAnW1Yzlmb9R81pZt1wf6cp8rfKiz86ygpzqpB8i5A+YNWt4gZfTRQ5v5bm8w4fVLFiAbqtEmRst+PHJ9IRKh8MhzTDda9WngUseF3cAtJqXOB+X2Q2PGKgdEJ1JPUrbHE/Jmb5JSrEedzMY2nsjXj+WVIJwKftKs0YTwE0J4Wc6cR7Qrku1VGq9KqmPgHMPho5KtQiQCOSsNAzXBFqejObCAbvUk86qpJYiWtLomwJrwAFSfQIpDhVFDpwQnGpMPiw4DfeIfF5Qwa5f8AMR6DmkNW7OnHLCOPa1yHYc24wGvIyuc0HLqRUVp1ukixe7h31pU9d12TM6p9lt/shWJzXeEtakt2BCFuvq/7DMNi54xdwBP0+qzvbCbrFDNgK+ZWowiTyNcT0+p+iwOPzWaaedq0HlZMwrlhamSbS+X9wx2ckw4helgLzjsnH/mMHFw+a9ITMfkRq2m1RyheCpk14sjkjKmCo0Amv5pp9FJMMzsru3Xog/bLtSJOCS2jomw2bzd9l5Y7/wASZxrsxjEVvlAaG9KUSYaSUra6F5dRjxvbLtnps3MtBuRrW17+SFR8RBBABrzsq8pirZqAyOwZc1WvaNBEbQuy/wBJzAjqq8XVPx6PG1btmHNkkpUVpqaceSAzxJ1KNzQ3QedC1RxQh6UZW7QHiBQuU0VRFMFPkqxVEpoyhKJCX2KEqaClqoCaUKRqjCcFlOrElar0oVQarks5Ux0WafDyj38e2DDDiAXO0roBtbis1h8VG+7ZFYGvsRo7W1a3SZp1wdLSyhu9/oJyeNF9M1KdFPLyoa5zjd8Q1J4NHstHICizEaHkmYUMGrB4zQ6mhLR8AjEvNk5zwas0ro3SWOTewlxnG2QmEfhQXB8YZEfl3NVku00+7Nc63CZ2NnaTbK6E0+BWpaW8bkcqXtOOPOsMem0v5PT8WmhDgk6ABeQPm8z3DmSD+bI9237REuLAbC3XmspKxLG9fzRFixOMHJ+SsuoUs8cUX1dmx7IRD3grsW/NesrxjsfM1eaGtF622crTyPqkw9TNc47kq/cuIfjOJiDDJrc6fdW+8XnPb/GqBwrcpi95qKM05LFB5JdIxHbXtAYziAbA+qyclKumIoYDQavcfdaNT9hxIUmJx7lPwqPkBaNYlCf2i4HrQ+QW+tq2o4TyyneWXZ6zhsEMk4TGijQXho6BtSeJOpKrRlekGf8Ap8E8HOB/zNB+iHxiggNlLck38EVox8KDziLRDYoPOORMAFxQoHKaI5QOKgtlaMbqEqSKVEUaM/kVKE0JVCGnSgptUtVlOpFjwVZgPVOqlhuUoNM0chER+TBOlT0usnIRlo5vH3QoUMQ/ZLQSRufer51SpujoabH+q3zQzFXFkwwkEeEG9tCQjNMsM82/RZ+ejujBkVxrWrehaT90Qn50CGzmAPh/ZKkrofCax7ueEY7tlBo6H+0ITIRcj2u4EFEu1ziXMPFv1QeEurhX9NI8Zr5NahyXxX/RZ7RRWxJg006VCFzMIsJ5cDUHorLXX+arxH3O4P5UIYrtGqUklHI3y+f5CnY+cDY1/eXs+Hxw6Gw8qV6W+y+eIUQw3AjY1XoOBdv2taASOYOiwZ8TjLcjuaLVxmnCTp9npk3MUA4k08hcn5eq8h7dxqzJvaiIY52+ea5Dc2qNm8AsLjOLufdxqU3T45RlvfwMvtDVY8uP9CDt39AJiEWrj1V/CoVXZttugQuIa5RS5v5LQyEPK0LVBbpWczUS2YtqPTcDmS/DnA+49tPl9Sh0dyTsnOD+HiMJ1c0f6vD9VBGiIEqlJfuMhK8UH+1fwRxX2KCzUREJyNQILMRUdFORBEKgc5Oe9QvcpQuUiJ6jKe9RlEAjgnBIAnBQjNHmXZlFmS5llo3qRKCnByhDlJDaToKqw076LsrGoVqcHn2FphxW1YbtIuWk605FZ2Vwg0Bc4XFcoPioN/gtLh7GMd4R7NK1vmHGvpbmsuXLCq7Ohp8WVPd0XRKAwojGXDHAt1HuitvVD8ZBbAZXWpP2WjwiEAIhpq868AP7oP2ny2bRBjlc6NGohWBvzVf8mP7W/wCEf6AguajCeSPdsNIPJn1Wemn0hrq4X7h5DXL/AFDXy+yKDHkiqkhuqoZaJZdnpVHYLXgSadZVJeHWIFLFdVOgupdV2xytRLkw6gQaN4zRTTM5Wyk7P5HTIMSuQWtu4ghg9aeiqbvoPDj2K2VYUoe+NdNuiMsdQIvKYMHwS0e2CSw/qItYAEmw40HEoQQQaHUWIV41SE58inLguymIljC0e8Wn/SarRzz6kPHsxAHjz9oeTg4eSyEM1Wmwh/fwDBBAewl0Op1rqzkDQeYHFDk933gtO228fx6+YLm5mpQyLEU04SCa2INCDqCNQVSc5GDufk4lMJXEptVRBHJtErk0IRiHBOTQUqogZzqTuHWqKVFRXgd02DCOcMPhdUC+yLzbmvacmsK3VtLnyKRJ0bcUVLlkULDR3We5vptTSvqr7Jkthsy0y3DhQUJrevlRUJefNW5vZAykf0nXz+yss8JdDcbG7XcD7ruhFiss7fZ08W1dF95s1zfduP2k1Ho6o9FegRhVrrCwqCQPCbHXhcdKINFmO5YM1K5jRtjVpFx0rRDI+ImKRUBrQKBorQXPHU3QRwufyGZdVHEq7Z61MRg1mYaG/WuhWOxyeLqUWohMrKwif/ihk/6AgMxKZ3CnNTDUXbHazdkglHyZftP/AIX7As5isTw0Wv7Vy127ZW/mqxE++rl08crxo8rqsbWqd/nBXhGgUjW1C5kGqfEjBjUYDdvjsrxaBUI03WwTJqcLzQJstLOe5sOG0ue40a1oqSUDkbceKlb7EoTZupWglpYGXytF2kkncnc+lPQLnYA+XbRw8R9o/Qck7D4lHEHcfEIsbT5EamTSpeDQYPGMSHmNzUB9iS46ivGtK5RQWuo8Zkat71o0s+hbl2pQNAFRvStuhQuQi93Fp7rrEVIHInoVoHRKC9DWzfCCP/zZv1NB1Wlco5U7jO10zKviJJbEjCeHNNx8eSlxKXDHkDTblxaeYQyOEqfVG7FTpo0GIzYmAYjfbHtjiNA7qND5HihLlVlZgscHD02PIq9GhAjO32T8Du0/miTF7eB2RNvcQEpKpCUgKYLo5xSLnJEIQ5LVNCVQhoosTvoPef4kOz+beP19VFh87keDto4cQdVHgUT+bl2c0gjyr+dVSDqGiW42HDJVMMzULI8gaatPEHRNmcUGVopVzaiv9O1fih8bEHEAV9kUHIfVVMyBYr7NE9VSqJaMYuNTcqxLuQ9rkVkG5QCbk2aOqa1SM0G5S5PaZeBSCxvBjB6NAVaDItZU/gV8soKeSqTFSDRcOz3MIql+xi+3A8Nl55Eh3XpuIyJfWo03qVlsWwMBtRYrp4MkVFRPK+0dNklleVIykzM5As/MThe6myL4jDQQihWiTEaWMavyWpaXJIa0VJ9AOJWiw2VbBuD493b9BwCH4Y3Kyu7rnpsFc75NhFdszaicpPaug+3tA4jLFAit/q9odH6+tVDBw1kV2aE6hF+7I8Rpe1LEdEEMZdDmi0ggkEGoIsQeIVSxruPDAhKXU+UEsWky3y+SsyU/nZ4iAWgNNB4iAKD4Dl5q7Bjibgk/4rB4wNxs8cuW3ogEB5hRL04GunI0V453w+xefCkvd67QQnGZ2eI5QPZtUmm9dT8kBfD1B1WjmGuDjtxe7f8Aby6XQ2fgudRwBIApU0JIvc8E2Ssz4MlcAVworEjN5DRwq06j5Ecwo4rVASs8onTXIRmpcC7TVp0PL78lXon4fND2X+yfgdnDmFJFli036g7EcQgUvDAaorlclcEgamlHBOTmwSpWyxVAOSQRM/DYD3LSHEULnbDkh1UwFOBVIFirkiUKyiWFQXKO9kIPfT0FrtA7MRyYC+nwWdLlouwsWk7C55x6scgy+h/I0aXnNBPq19z1qdxIAc+CGsxLM62nNDcUJJND5108kmH6VNqa0JuuPsSjZ7NZvf2roLTwFPJZifg9FoJ+L4aA/L0QCbi0/CixWJ1lNmD7Qy1DVZSM2/VazHpipPxWWiDxjqF0l1yeaxtbpUE2up8kveKAOXZ1pQjaSl6bnURekL1ZagFMIxJ0KKHN1G2xG4PI6Ixj8Brg2ND9l49DwPMXHksm2JRG8MxIUMN//tv/ANrtnD6/2QSXO5FNcbfyyaVigt8RNRag34X2CePHY2aOFKDma6/NVHt7uJRwsDQjSoUrnuiWAsNhYDn/AHKdGVo58oU7/EUpuEGu8JqONKKm8IvHiMy5aNc79QBAHpr1Qt4QyRrxSbXJX3RnDZoPb3b9CfC79J49OIQl6SHEpdZ5RND5DrsOoSDqNh8xxC5koEP/AOLZqNJFdBm2G1+WqOujVaMw8QsTx5qlJ9M5+WMolYQgnhq7MlCIytsDBSAJGNUrWKJm6TGUS0Uohpe7V2BuIKIn2cfSagn/AOxvxNPqqDmKaRiZYjHcHNPoVUnaaGY57ZqXwaPUopAdR2qWFCaDUV6X+SfNvGwNfn/ZUmRTm3PyHQLk9o9o6jIkn6N1rXgFnp+NqQdtPpdFMTiW4cxevpZZudiVNiLb8eqfiiYNbl8IzWLOJcaoJEhXHVaKeliLnigkwKErWcTFJp0xuZNL1WMVN7xN3o0LGWTETTFVcuSFVvCUCcxVLAjqipIcRVuLlBUaGVmO8GQ+0B4TxA93qNk/vnZQzYbDfrxQWDGoQRqLgo3Cj1Ae2x3psUUZUznZobeSWGzu/E5xadmj2j14Dqqs7HL75QBtQfXdIIbnutUnf+5VoTAhNy5s5/T7rfuU9O0Jra77f5+cgh4VeZjhrSSrM1MauNBvaw9FnJ6czm2g0+6VPg6mnxPI+eiSHNEurW5WzkMQzMDXm4Hhdw5HksbhsvfMfJExHok7b5D1UFJ7UaKDOhxIrcWI/NlYEVYSYxAiISLFGcOx5rhR/hPHY/ZSzBm0EordEKQ1YauXKzHMeFxXLlTFEMVdL6hcuQjV0erDX0+iY4XC5cuae7AmKnx+SDxR4nLly1w9Jx9T6/qD8Q08/sszMj2ly5Nj0c6XrBjkgXLkRrHJCuXKyDSmrlygSJ4OqMYZqehXLlZi1PpYRimkva1XXp1VCUaDEaDcV0XLlpXgw4/RL5sm7SN/lEbXttosElXIc/g63sr/AGfqHQLDoE2IkXIS12Bomp6rmrlyznT8H//Z"/>
          <p:cNvSpPr>
            <a:spLocks noChangeAspect="1" noChangeArrowheads="1"/>
          </p:cNvSpPr>
          <p:nvPr/>
        </p:nvSpPr>
        <p:spPr bwMode="auto">
          <a:xfrm>
            <a:off x="143609" y="-857250"/>
            <a:ext cx="1960685" cy="1793876"/>
          </a:xfrm>
          <a:prstGeom prst="rect">
            <a:avLst/>
          </a:prstGeom>
          <a:noFill/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49164" name="AutoShape 12" descr="data:image/jpeg;base64,/9j/4AAQSkZJRgABAQAAAQABAAD/2wCEAAkGBhQSEBUUEhQVFRQVFRQUFBQUFBQVFxUUFRQVFBQUFBUXHCYeFxkjGhUUHy8gIycpLCwsFR4xNTAqNSYrLCkBCQoKDgwOGg8PGiwkHyQpLCwsKiwsLCwsLCwpLCwpLCwpLCwsLCksLCwpLCwpLCwsKSwsLCwsLCksLCwpLCkpLP/AABEIAOIA3wMBIgACEQEDEQH/xAAcAAABBQEBAQAAAAAAAAAAAAAFAQIDBAYABwj/xABCEAABAgQEAwUHAgQEBAcAAAABAAIDBBEhBRIxQVFhcQYTIoGRMkKhscHR8FJyFCNi4UOCkqIVssLxBxYlM1Njg//EABoBAAIDAQEAAAAAAAAAAAAAAAIDAAEEBQb/xAAxEQACAgEEAQEHAwIHAAAAAAAAAQIRAwQSITFBMgUiUXGBsfATYZEj0RQVJDOhwfH/2gAMAwEAAhEDEQA/APHCmp5CSi2GUc1OckaE5ygHkiKaE8pAES7DslY1OomsbU8VPEhU+246pmSFKxTY1oTwEjQngJQtsjiKu56tRQqsQXUGQGZk9qYApGhUGxwCeGpAFIAoLbEDE4Q05oTwFYtyG5FC8XVqirxAoSL5GtCeAkAT2hQtsUBOAXAJ4CgtsbROaF1E9oVgtnBqkASAJwFlQtsC0ThC3snZE8M46bAKG/cRNCVwUz4YoCK3rY/NMIUB3WQkLgE8hcAqDsfBBrQGlVZEFtKAmvG1PuoIViiMKgGlK8NadTotuP8AqQpjIQ3xaXZRAUgCc+FQpQ1ZKMLZBFCrxmXV2M1RTEO6gcJFQNUjWpwYntYqGOQjWp4anBqeGqxTkIAnAJwanBqgtsbRQRBdWsqrxAqLg+RjQpAEjQngKFtnAJ4C4BTshfnNQXKRFlSgJ7h8k2qsGxwSgJoUgCoBgkC6fDZU3/Op4JCE6Eaaqza3wTsHi0FNyRty4BQxYRGxHCqOQZYPYA3XUHh1/LKpHkyQW2q01JJ35cuaZttGWGdbqBBC4BPc1K1qUa7Oa1EJJ3w5X8lTa1WZY0KdiltkHgy7Jq+iebhe8RSvMmvO/koA1FDL1aRqeJNLjhuqjYKLLGpWDr4fpZL8PkqRWJszDv5BXokuumZf2f2hL2mGOVWgYIaeIauNlk4Sym0N5UUwxPDVa/hlxl1KA/URWDU4NU3dJMiErcR5VXiNVzKq8RqoKD5IQFIxldE6FCzEC1+OnMlEIMrkAJ13HCkQAg+RCFuhjZBDg0pXfL6Or9krhT1B9QprD2ja4rrdrq/I081WfFJVLkS+Rj3bJoCcQnNYjLujmtUrWKxMymQim4+O6mw6VzupsBUqCHkW3cZpdRKWrgFDpBDDp4tNCfCdR9RzRyYgCI0Ft63aOP7ll2oth+JFtakUoLU8q23on43fBg1GJ3vh2V5+TOtgWg5hSlfIcFQa1aeNBDxmF6+r0GmZPKajTelaN5XUnDyi8Ge1tZWa1Tw4aWFCV6BAQJWFkyUXsLZUC1SLfZPmpDK/rcefBPw/wuB20PRaKdw/NDBGrefunl1p6pzfCs1ZMv8Ai9Ha9UPt/wCfYysSXSzMtZnNo+aIzUvQJs1D8EL9p+Diro4ak1dgpsBPEBW2wlKJdXQLyMo9wkMuiP8ADru4VUVvkCny6hdLo1/DJjpNA0hkckgI6EqxgEmgF6E+gJPwBWjh4O55o0E8TQ0BoTc7WafRWY2HiFRrdCb1vcnuXU61+KzTmo8G3FufLBUKQDWkC9WxNae00Bmvm7/UoY0drSaitSSW1oTmDXfNoU85iAaKNu4+NrgRRpc7MQedghWRzySbm5J+ZSlHzIa2iJ7yTU8a+uqkgwS4gDeytyEmHPAN9fkpsPg/zQOZHnQqPIvAieVK68IbGwmjag1I1FPkoZKXzPA9eg1ViBGLYtTuaO8ypHHuYzqcDTz0+PyVpi05VTJ8ShAszD3XUP56KLD50Q2u42p9VJh/jhxGb+0Ov4Ah4CNc8AxhxtIGyxJIHsgEU4k6E89/JQOkRSram9OttQtExtfasCCPCAKEimam5281NLyYqC3RunFzjxpxPwCm9GyKn4MmZYjZKIK23/AGlpqNPep4i6t7/DzVKa7Plm1W1ND01qFSyxsOsnwBmFx6G/ncDl4a6FGY2Dd4zOy4OoFq9AeG/wCVrQsLC03Z+CWOrqDQFtCS7W7QBS1Ba2t7LQsy+v3M0tPLdur+PBixhxaeWx2PQ7q3BkXHQL0Od7KseO8haE3GoqbEDQC+p222VvBOzEIhz4t2MtQH2ncKjbohlmhFWg8eizZZ7H39zzxmHP4LS4LDL2FjthlNf0mwPCvXgtbAwuViHKIbmcC1xPwdVS/+We5cHN8TeI4cwlR1cZo6mL2bl0eT3umqZ5zMYa8EtOoNFNEwgmHD5Zx/uW9xDs9VwcBrY9R/ZXJPs+A1uYaV+NE16hJWYP8ALXuaPPIHZp3BWj2YfSuV1OOU/NeizMdkJngAHlfz3QOTxN8R+hIrRvEnaiwz9ou+EdbB7Ci43J0YmLhJGyHTEIhe0SWDQ6ue5rXZiSARUAV2BWW7V9lmV7yGKNcaUHuu+xWzHqE3TOXn9nOMG4nmb3lT4dJvjOIaQAASS6tBY0HU0oEel+yrorv0tBoXHysOLrg0RmYZDgtyNytbQEAnSg7yhcbm73AVuS4BMyZkuI9mHFpH6p9fcHRIbYLAAQGtdkLtMwzQiC7ifE8dLLO4pM960Nhjg4uuHBxJc5vSuW/9PNFJrvYpaxwLGOpUUNXguBBodKUAFOCJYZggHfMpo1zRzdmGX/lXMy54Yv3kbYt5HtjwjGQOzBczMSK3yt3dTVS4ThQJdXTLl83GgRqchEQ4bh7rnjzq1w+apzjyxxy+y8siD509fksTzzydst4Y9FDD4LYYiOPtAAAcyb/JJMwQyZDhoXNd5O1+qmxKHSISNDRw/wAwqmTwzQ4btwCw+WibCTbv4i5Y14BeKQMsV45k+Rv9VLiAzMhv4ih6j8KmxlubI/8AU2h/c3VMYKyp/pf8/wDutkZcITt5I8HiUijmCPr9FBMwsr3DgT6bJsN+Ug8CD6K9jUPxhw0c0H0/AnJ8krkstYpYRIKUNTg1KOlGIUlsTHva2vwIr9yisqGu0I0pT4mvU/BZprVZl6g2SnjQ9GiPZxr7t8J6WPCw0424p0LCnQzRwp8j0K7Cp54sbjmtPKzbXijh6q7aHxgmR4bF0ttcHQ2uaUsOXDgEV/hRQ/pcRXkRbT82FFHAw0Vqw/HQHmiEJoFgQeIQuV8M044bHaBbZHIdESlYh023UxZQfKqihuqTwHzSfSzVPI8i5JHvFDQaIRjGPCE0kqxHmf5rQOOnLVZbtk2ja76BUnvdMmxY47mvFgaZ7SxI0TKLAnzIW6wPDgILXnW4B4DS3xuvNMIlv5gcV7HKQqQmDg1vyVxhFT48A5Mkq95jWuowcrKrChCI17XCx+Y3HNW3QiDyTDL0vuLgDj9U9ulYl9V8QRiUgWMOVuUAtNRpqdOd0DncGLs5Irka0t5ZqOd1tU+S175gOBDhUE5T0O/oQhs1ALYl9KkHmL0/2vI8llyZtypMxZcCfyM7Gh+MkivdubEb+w0qB6tPqo4zy0tePeDHu5uYaH4g+qLvggkV1LSw9RUD/p9ENjw/AB+kn0d/cfFYpCNlAnEZUARWD3XB7emnyLUAnW1Yzlmb9R81pZt1wf6cp8rfKiz86ygpzqpB8i5A+YNWt4gZfTRQ5v5bm8w4fVLFiAbqtEmRst+PHJ9IRKh8MhzTDda9WngUseF3cAtJqXOB+X2Q2PGKgdEJ1JPUrbHE/Jmb5JSrEedzMY2nsjXj+WVIJwKftKs0YTwE0J4Wc6cR7Qrku1VGq9KqmPgHMPho5KtQiQCOSsNAzXBFqejObCAbvUk86qpJYiWtLomwJrwAFSfQIpDhVFDpwQnGpMPiw4DfeIfF5Qwa5f8AMR6DmkNW7OnHLCOPa1yHYc24wGvIyuc0HLqRUVp1ukixe7h31pU9d12TM6p9lt/shWJzXeEtakt2BCFuvq/7DMNi54xdwBP0+qzvbCbrFDNgK+ZWowiTyNcT0+p+iwOPzWaaedq0HlZMwrlhamSbS+X9wx2ckw4helgLzjsnH/mMHFw+a9ITMfkRq2m1RyheCpk14sjkjKmCo0Amv5pp9FJMMzsru3Xog/bLtSJOCS2jomw2bzd9l5Y7/wASZxrsxjEVvlAaG9KUSYaSUra6F5dRjxvbLtnps3MtBuRrW17+SFR8RBBABrzsq8pirZqAyOwZc1WvaNBEbQuy/wBJzAjqq8XVPx6PG1btmHNkkpUVpqaceSAzxJ1KNzQ3QedC1RxQh6UZW7QHiBQuU0VRFMFPkqxVEpoyhKJCX2KEqaClqoCaUKRqjCcFlOrElar0oVQarks5Ux0WafDyj38e2DDDiAXO0roBtbis1h8VG+7ZFYGvsRo7W1a3SZp1wdLSyhu9/oJyeNF9M1KdFPLyoa5zjd8Q1J4NHstHICizEaHkmYUMGrB4zQ6mhLR8AjEvNk5zwas0ro3SWOTewlxnG2QmEfhQXB8YZEfl3NVku00+7Nc63CZ2NnaTbK6E0+BWpaW8bkcqXtOOPOsMem0v5PT8WmhDgk6ABeQPm8z3DmSD+bI9237REuLAbC3XmspKxLG9fzRFixOMHJ+SsuoUs8cUX1dmx7IRD3grsW/NesrxjsfM1eaGtF622crTyPqkw9TNc47kq/cuIfjOJiDDJrc6fdW+8XnPb/GqBwrcpi95qKM05LFB5JdIxHbXtAYziAbA+qyclKumIoYDQavcfdaNT9hxIUmJx7lPwqPkBaNYlCf2i4HrQ+QW+tq2o4TyyneWXZ6zhsEMk4TGijQXho6BtSeJOpKrRlekGf8Ap8E8HOB/zNB+iHxiggNlLck38EVox8KDziLRDYoPOORMAFxQoHKaI5QOKgtlaMbqEqSKVEUaM/kVKE0JVCGnSgptUtVlOpFjwVZgPVOqlhuUoNM0chER+TBOlT0usnIRlo5vH3QoUMQ/ZLQSRufer51SpujoabH+q3zQzFXFkwwkEeEG9tCQjNMsM82/RZ+ejujBkVxrWrehaT90Qn50CGzmAPh/ZKkrofCax7ueEY7tlBo6H+0ITIRcj2u4EFEu1ziXMPFv1QeEurhX9NI8Zr5NahyXxX/RZ7RRWxJg006VCFzMIsJ5cDUHorLXX+arxH3O4P5UIYrtGqUklHI3y+f5CnY+cDY1/eXs+Hxw6Gw8qV6W+y+eIUQw3AjY1XoOBdv2taASOYOiwZ8TjLcjuaLVxmnCTp9npk3MUA4k08hcn5eq8h7dxqzJvaiIY52+ea5Dc2qNm8AsLjOLufdxqU3T45RlvfwMvtDVY8uP9CDt39AJiEWrj1V/CoVXZttugQuIa5RS5v5LQyEPK0LVBbpWczUS2YtqPTcDmS/DnA+49tPl9Sh0dyTsnOD+HiMJ1c0f6vD9VBGiIEqlJfuMhK8UH+1fwRxX2KCzUREJyNQILMRUdFORBEKgc5Oe9QvcpQuUiJ6jKe9RlEAjgnBIAnBQjNHmXZlFmS5llo3qRKCnByhDlJDaToKqw076LsrGoVqcHn2FphxW1YbtIuWk605FZ2Vwg0Bc4XFcoPioN/gtLh7GMd4R7NK1vmHGvpbmsuXLCq7Ohp8WVPd0XRKAwojGXDHAt1HuitvVD8ZBbAZXWpP2WjwiEAIhpq868AP7oP2ny2bRBjlc6NGohWBvzVf8mP7W/wCEf6AguajCeSPdsNIPJn1Wemn0hrq4X7h5DXL/AFDXy+yKDHkiqkhuqoZaJZdnpVHYLXgSadZVJeHWIFLFdVOgupdV2xytRLkw6gQaN4zRTTM5Wyk7P5HTIMSuQWtu4ghg9aeiqbvoPDj2K2VYUoe+NdNuiMsdQIvKYMHwS0e2CSw/qItYAEmw40HEoQQQaHUWIV41SE58inLguymIljC0e8Wn/SarRzz6kPHsxAHjz9oeTg4eSyEM1Wmwh/fwDBBAewl0Op1rqzkDQeYHFDk933gtO228fx6+YLm5mpQyLEU04SCa2INCDqCNQVSc5GDufk4lMJXEptVRBHJtErk0IRiHBOTQUqogZzqTuHWqKVFRXgd02DCOcMPhdUC+yLzbmvacmsK3VtLnyKRJ0bcUVLlkULDR3We5vptTSvqr7Jkthsy0y3DhQUJrevlRUJefNW5vZAykf0nXz+yss8JdDcbG7XcD7ruhFiss7fZ08W1dF95s1zfduP2k1Ho6o9FegRhVrrCwqCQPCbHXhcdKINFmO5YM1K5jRtjVpFx0rRDI+ImKRUBrQKBorQXPHU3QRwufyGZdVHEq7Z61MRg1mYaG/WuhWOxyeLqUWohMrKwif/ihk/6AgMxKZ3CnNTDUXbHazdkglHyZftP/AIX7As5isTw0Wv7Vy127ZW/mqxE++rl08crxo8rqsbWqd/nBXhGgUjW1C5kGqfEjBjUYDdvjsrxaBUI03WwTJqcLzQJstLOe5sOG0ue40a1oqSUDkbceKlb7EoTZupWglpYGXytF2kkncnc+lPQLnYA+XbRw8R9o/Qck7D4lHEHcfEIsbT5EamTSpeDQYPGMSHmNzUB9iS46ivGtK5RQWuo8Zkat71o0s+hbl2pQNAFRvStuhQuQi93Fp7rrEVIHInoVoHRKC9DWzfCCP/zZv1NB1Wlco5U7jO10zKviJJbEjCeHNNx8eSlxKXDHkDTblxaeYQyOEqfVG7FTpo0GIzYmAYjfbHtjiNA7qND5HihLlVlZgscHD02PIq9GhAjO32T8Du0/miTF7eB2RNvcQEpKpCUgKYLo5xSLnJEIQ5LVNCVQhoosTvoPef4kOz+beP19VFh87keDto4cQdVHgUT+bl2c0gjyr+dVSDqGiW42HDJVMMzULI8gaatPEHRNmcUGVopVzaiv9O1fih8bEHEAV9kUHIfVVMyBYr7NE9VSqJaMYuNTcqxLuQ9rkVkG5QCbk2aOqa1SM0G5S5PaZeBSCxvBjB6NAVaDItZU/gV8soKeSqTFSDRcOz3MIql+xi+3A8Nl55Eh3XpuIyJfWo03qVlsWwMBtRYrp4MkVFRPK+0dNklleVIykzM5As/MThe6myL4jDQQihWiTEaWMavyWpaXJIa0VJ9AOJWiw2VbBuD493b9BwCH4Y3Kyu7rnpsFc75NhFdszaicpPaug+3tA4jLFAit/q9odH6+tVDBw1kV2aE6hF+7I8Rpe1LEdEEMZdDmi0ggkEGoIsQeIVSxruPDAhKXU+UEsWky3y+SsyU/nZ4iAWgNNB4iAKD4Dl5q7Bjibgk/4rB4wNxs8cuW3ogEB5hRL04GunI0V453w+xefCkvd67QQnGZ2eI5QPZtUmm9dT8kBfD1B1WjmGuDjtxe7f8Aby6XQ2fgudRwBIApU0JIvc8E2Ssz4MlcAVworEjN5DRwq06j5Ecwo4rVASs8onTXIRmpcC7TVp0PL78lXon4fND2X+yfgdnDmFJFli036g7EcQgUvDAaorlclcEgamlHBOTmwSpWyxVAOSQRM/DYD3LSHEULnbDkh1UwFOBVIFirkiUKyiWFQXKO9kIPfT0FrtA7MRyYC+nwWdLlouwsWk7C55x6scgy+h/I0aXnNBPq19z1qdxIAc+CGsxLM62nNDcUJJND5108kmH6VNqa0JuuPsSjZ7NZvf2roLTwFPJZifg9FoJ+L4aA/L0QCbi0/CixWJ1lNmD7Qy1DVZSM2/VazHpipPxWWiDxjqF0l1yeaxtbpUE2up8kveKAOXZ1pQjaSl6bnURekL1ZagFMIxJ0KKHN1G2xG4PI6Ixj8Brg2ND9l49DwPMXHksm2JRG8MxIUMN//tv/ANrtnD6/2QSXO5FNcbfyyaVigt8RNRag34X2CePHY2aOFKDma6/NVHt7uJRwsDQjSoUrnuiWAsNhYDn/AHKdGVo58oU7/EUpuEGu8JqONKKm8IvHiMy5aNc79QBAHpr1Qt4QyRrxSbXJX3RnDZoPb3b9CfC79J49OIQl6SHEpdZ5RND5DrsOoSDqNh8xxC5koEP/AOLZqNJFdBm2G1+WqOujVaMw8QsTx5qlJ9M5+WMolYQgnhq7MlCIytsDBSAJGNUrWKJm6TGUS0Uohpe7V2BuIKIn2cfSagn/AOxvxNPqqDmKaRiZYjHcHNPoVUnaaGY57ZqXwaPUopAdR2qWFCaDUV6X+SfNvGwNfn/ZUmRTm3PyHQLk9o9o6jIkn6N1rXgFnp+NqQdtPpdFMTiW4cxevpZZudiVNiLb8eqfiiYNbl8IzWLOJcaoJEhXHVaKeliLnigkwKErWcTFJp0xuZNL1WMVN7xN3o0LGWTETTFVcuSFVvCUCcxVLAjqipIcRVuLlBUaGVmO8GQ+0B4TxA93qNk/vnZQzYbDfrxQWDGoQRqLgo3Cj1Ae2x3psUUZUznZobeSWGzu/E5xadmj2j14Dqqs7HL75QBtQfXdIIbnutUnf+5VoTAhNy5s5/T7rfuU9O0Jra77f5+cgh4VeZjhrSSrM1MauNBvaw9FnJ6czm2g0+6VPg6mnxPI+eiSHNEurW5WzkMQzMDXm4Hhdw5HksbhsvfMfJExHok7b5D1UFJ7UaKDOhxIrcWI/NlYEVYSYxAiISLFGcOx5rhR/hPHY/ZSzBm0EordEKQ1YauXKzHMeFxXLlTFEMVdL6hcuQjV0erDX0+iY4XC5cuae7AmKnx+SDxR4nLly1w9Jx9T6/qD8Q08/sszMj2ly5Nj0c6XrBjkgXLkRrHJCuXKyDSmrlygSJ4OqMYZqehXLlZi1PpYRimkva1XXp1VCUaDEaDcV0XLlpXgw4/RL5sm7SN/lEbXttosElXIc/g63sr/AGfqHQLDoE2IkXIS12Bomp6rmrlyznT8H//Z"/>
          <p:cNvSpPr>
            <a:spLocks noChangeAspect="1" noChangeArrowheads="1"/>
          </p:cNvSpPr>
          <p:nvPr/>
        </p:nvSpPr>
        <p:spPr bwMode="auto">
          <a:xfrm>
            <a:off x="143609" y="-857250"/>
            <a:ext cx="1960685" cy="1793876"/>
          </a:xfrm>
          <a:prstGeom prst="rect">
            <a:avLst/>
          </a:prstGeom>
          <a:noFill/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95536" y="913284"/>
            <a:ext cx="8640960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45434" tIns="30679" rIns="61358" bIns="30679" numCol="1" anchor="t" anchorCtr="0" compatLnSpc="1">
            <a:prstTxWarp prst="textNoShape">
              <a:avLst/>
            </a:prstTxWarp>
          </a:bodyPr>
          <a:lstStyle/>
          <a:p>
            <a:pPr marL="285750" lvl="0" indent="-285750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400" b="1" dirty="0" smtClean="0">
                <a:solidFill>
                  <a:srgbClr val="0070C0"/>
                </a:solidFill>
                <a:cs typeface="Calibri" pitchFamily="34" charset="0"/>
              </a:rPr>
              <a:t>OBJECTIVE:</a:t>
            </a:r>
          </a:p>
          <a:p>
            <a:pPr lvl="0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</a:pPr>
            <a:r>
              <a:rPr lang="en-US" sz="1400" b="1" dirty="0" smtClean="0">
                <a:cs typeface="Calibri" pitchFamily="34" charset="0"/>
              </a:rPr>
              <a:t>        </a:t>
            </a:r>
            <a:r>
              <a:rPr lang="en-US" sz="1400" dirty="0" smtClean="0">
                <a:cs typeface="Calibri" pitchFamily="34" charset="0"/>
              </a:rPr>
              <a:t>To provide customers to buy Eyewears online .</a:t>
            </a:r>
          </a:p>
          <a:p>
            <a:pPr lvl="0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</a:pPr>
            <a:endParaRPr lang="en-US" sz="1400" dirty="0" smtClean="0">
              <a:cs typeface="Calibri" pitchFamily="34" charset="0"/>
            </a:endParaRPr>
          </a:p>
          <a:p>
            <a:pPr marL="285750" lvl="0" indent="-285750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sz="1400" b="1" dirty="0" smtClean="0">
                <a:solidFill>
                  <a:srgbClr val="0070C0"/>
                </a:solidFill>
              </a:rPr>
              <a:t>AGENDA:</a:t>
            </a:r>
          </a:p>
          <a:p>
            <a:pPr marL="514350" lvl="0" indent="-285750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1200" dirty="0" smtClean="0">
                <a:cs typeface="Calibri" pitchFamily="34" charset="0"/>
              </a:rPr>
              <a:t>Demonstration of the Store.</a:t>
            </a:r>
            <a:endParaRPr lang="en-US" sz="1200" dirty="0">
              <a:cs typeface="Calibri" pitchFamily="34" charset="0"/>
            </a:endParaRPr>
          </a:p>
          <a:p>
            <a:pPr marL="514350" lvl="0" indent="-285750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1200" dirty="0" smtClean="0">
                <a:cs typeface="Calibri" pitchFamily="34" charset="0"/>
              </a:rPr>
              <a:t>Implementation.</a:t>
            </a:r>
            <a:endParaRPr lang="en-US" sz="1200" dirty="0">
              <a:cs typeface="Calibri" pitchFamily="34" charset="0"/>
            </a:endParaRPr>
          </a:p>
          <a:p>
            <a:pPr marL="514350" indent="-285750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</a:pPr>
            <a:endParaRPr lang="en-US" sz="1200" dirty="0" smtClean="0">
              <a:solidFill>
                <a:srgbClr val="0070C0"/>
              </a:solidFill>
              <a:cs typeface="Calibri" pitchFamily="34" charset="0"/>
            </a:endParaRPr>
          </a:p>
          <a:p>
            <a:pPr marL="514350" lvl="0" indent="-285750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endParaRPr lang="en-US" sz="1400" dirty="0">
              <a:solidFill>
                <a:srgbClr val="0070C0"/>
              </a:solidFill>
              <a:cs typeface="Calibri" pitchFamily="34" charset="0"/>
            </a:endParaRPr>
          </a:p>
          <a:p>
            <a:pPr marL="285750" lvl="0" indent="-285750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</a:pPr>
            <a:endParaRPr lang="en-US" sz="1800" b="1" dirty="0" smtClean="0">
              <a:solidFill>
                <a:schemeClr val="tx2"/>
              </a:solidFill>
            </a:endParaRPr>
          </a:p>
          <a:p>
            <a:pPr marL="285750" lvl="0" indent="-285750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</a:pPr>
            <a:endParaRPr lang="en-US" sz="1800" b="1" dirty="0">
              <a:solidFill>
                <a:schemeClr val="tx2"/>
              </a:solidFill>
              <a:cs typeface="Calibr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76456" y="5305772"/>
            <a:ext cx="153329" cy="184731"/>
          </a:xfrm>
        </p:spPr>
        <p:txBody>
          <a:bodyPr/>
          <a:lstStyle/>
          <a:p>
            <a:pPr>
              <a:defRPr/>
            </a:pPr>
            <a:fld id="{9D48B0A8-A3BB-4090-A486-05597CC74740}" type="slidenum">
              <a:rPr lang="en-US" sz="1400" noProof="0" smtClean="0">
                <a:latin typeface="Calibri" pitchFamily="34" charset="0"/>
                <a:cs typeface="Calibri" pitchFamily="34" charset="0"/>
              </a:rPr>
              <a:pPr>
                <a:defRPr/>
              </a:pPr>
              <a:t>3</a:t>
            </a:fld>
            <a:endParaRPr lang="en-US" sz="1400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67944" y="1633364"/>
            <a:ext cx="4067944" cy="333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693" lvl="0" indent="-232693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</a:pPr>
            <a:r>
              <a:rPr lang="en-US" sz="1400" b="1" dirty="0" smtClean="0">
                <a:solidFill>
                  <a:srgbClr val="0070C0"/>
                </a:solidFill>
                <a:cs typeface="Times New Roman" pitchFamily="18" charset="0"/>
              </a:rPr>
              <a:t>PREREQUISITES</a:t>
            </a:r>
          </a:p>
          <a:p>
            <a:pPr marL="232693" lvl="0" indent="-232693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q"/>
            </a:pPr>
            <a:r>
              <a:rPr lang="en-US" sz="1400" b="1" u="sng" dirty="0" smtClean="0">
                <a:cs typeface="Times New Roman" pitchFamily="18" charset="0"/>
              </a:rPr>
              <a:t>Software requirements</a:t>
            </a:r>
            <a:r>
              <a:rPr lang="en-US" sz="1400" dirty="0" smtClean="0">
                <a:solidFill>
                  <a:srgbClr val="FF0000"/>
                </a:solidFill>
                <a:cs typeface="Times New Roman" pitchFamily="18" charset="0"/>
              </a:rPr>
              <a:t>:</a:t>
            </a:r>
          </a:p>
          <a:p>
            <a:pPr marL="450850" lvl="0" indent="-231775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sz="1200" dirty="0" smtClean="0">
                <a:cs typeface="Times New Roman" pitchFamily="18" charset="0"/>
              </a:rPr>
              <a:t>Windows 7 OS (64 bit)</a:t>
            </a:r>
            <a:endParaRPr lang="en-US" sz="1200" b="1" dirty="0" smtClean="0">
              <a:cs typeface="Times New Roman" pitchFamily="18" charset="0"/>
            </a:endParaRPr>
          </a:p>
          <a:p>
            <a:pPr marL="460375" lvl="0" indent="-231775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sv-SE" sz="1200" dirty="0" smtClean="0">
                <a:cs typeface="Times New Roman" pitchFamily="18" charset="0"/>
              </a:rPr>
              <a:t>SAP Hybris 6.0</a:t>
            </a:r>
          </a:p>
          <a:p>
            <a:pPr marL="460375" lvl="0" indent="-231775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sv-SE" sz="1200" dirty="0" smtClean="0">
                <a:cs typeface="Times New Roman" pitchFamily="18" charset="0"/>
              </a:rPr>
              <a:t>Java (jdk 1.8).</a:t>
            </a:r>
          </a:p>
          <a:p>
            <a:pPr marL="460375" lvl="0" indent="-231775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sv-SE" sz="1200" dirty="0" smtClean="0">
                <a:cs typeface="Times New Roman" pitchFamily="18" charset="0"/>
              </a:rPr>
              <a:t>Apache Ant </a:t>
            </a:r>
          </a:p>
          <a:p>
            <a:pPr marL="460375" lvl="0" indent="-231775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sv-SE" sz="1200" dirty="0" smtClean="0">
                <a:cs typeface="Times New Roman" pitchFamily="18" charset="0"/>
              </a:rPr>
              <a:t>Apache Tomcat Web Server.</a:t>
            </a:r>
          </a:p>
          <a:p>
            <a:pPr marL="460375" lvl="0" indent="-231775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sv-SE" sz="1200" dirty="0" smtClean="0">
                <a:cs typeface="Times New Roman" pitchFamily="18" charset="0"/>
              </a:rPr>
              <a:t>HSQL(Database)</a:t>
            </a:r>
          </a:p>
          <a:p>
            <a:pPr marL="460375" lvl="0" indent="-231775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</a:pPr>
            <a:endParaRPr lang="sv-SE" sz="1400" b="1" dirty="0" smtClean="0">
              <a:solidFill>
                <a:srgbClr val="FF0000"/>
              </a:solidFill>
              <a:cs typeface="Times New Roman" pitchFamily="18" charset="0"/>
            </a:endParaRPr>
          </a:p>
          <a:p>
            <a:pPr marL="232693" lvl="0" indent="-232693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Wingdings" pitchFamily="2" charset="2"/>
              <a:buChar char="q"/>
            </a:pPr>
            <a:r>
              <a:rPr lang="en-US" sz="1400" b="1" u="sng" dirty="0" smtClean="0">
                <a:cs typeface="Times New Roman" pitchFamily="18" charset="0"/>
              </a:rPr>
              <a:t>Hardware requirements</a:t>
            </a:r>
            <a:r>
              <a:rPr lang="en-US" sz="1400" dirty="0" smtClean="0">
                <a:solidFill>
                  <a:srgbClr val="01C3FF"/>
                </a:solidFill>
                <a:cs typeface="Times New Roman" pitchFamily="18" charset="0"/>
              </a:rPr>
              <a:t>:</a:t>
            </a:r>
            <a:endParaRPr lang="sv-SE" sz="1400" dirty="0" smtClean="0">
              <a:solidFill>
                <a:srgbClr val="01C3FF"/>
              </a:solidFill>
              <a:cs typeface="Times New Roman" pitchFamily="18" charset="0"/>
            </a:endParaRPr>
          </a:p>
          <a:p>
            <a:pPr marL="460375" lvl="0" indent="-231775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en-US" sz="1200" dirty="0" smtClean="0">
                <a:cs typeface="Times New Roman" pitchFamily="18" charset="0"/>
              </a:rPr>
              <a:t>Processor: i5 or i7.</a:t>
            </a:r>
          </a:p>
          <a:p>
            <a:pPr marL="460375" lvl="0" indent="-231775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sv-SE" sz="1200" dirty="0" smtClean="0">
                <a:cs typeface="Times New Roman" pitchFamily="18" charset="0"/>
              </a:rPr>
              <a:t>RAM : 8GB or more.</a:t>
            </a:r>
          </a:p>
          <a:p>
            <a:pPr marL="460375" lvl="0" indent="-231775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•"/>
            </a:pPr>
            <a:r>
              <a:rPr lang="sv-SE" sz="1200" dirty="0" smtClean="0">
                <a:cs typeface="Times New Roman" pitchFamily="18" charset="0"/>
              </a:rPr>
              <a:t>HardDisk : 100 GB or more</a:t>
            </a:r>
          </a:p>
          <a:p>
            <a:pPr marL="460375" lvl="0" indent="-231775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ü"/>
            </a:pPr>
            <a:endParaRPr lang="sv-SE" sz="1400" dirty="0" smtClean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93204"/>
            <a:ext cx="8712968" cy="1080120"/>
          </a:xfrm>
        </p:spPr>
        <p:txBody>
          <a:bodyPr/>
          <a:lstStyle/>
          <a:p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200" dirty="0" smtClean="0">
                <a:solidFill>
                  <a:schemeClr val="tx1"/>
                </a:solidFill>
                <a:latin typeface="+mn-lt"/>
              </a:rPr>
              <a:t>AFTER CLICKING ON OFFERS  THE OFFERSPAGECONTROLLER WILL  BE CALLED WHICH WILL REDIRECT US TO THE JSP PAGE(OFFERSLAYOUTPAGE).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 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D48B0A8-A3BB-4090-A486-05597CC74740}" type="slidenum">
              <a:rPr lang="en-US" noProof="0" smtClean="0"/>
              <a:pPr>
                <a:defRPr/>
              </a:pPr>
              <a:t>30</a:t>
            </a:fld>
            <a:endParaRPr lang="en-US" noProof="0" dirty="0"/>
          </a:p>
        </p:txBody>
      </p:sp>
      <p:pic>
        <p:nvPicPr>
          <p:cNvPr id="8" name="Picture 4" descr="D:\Users\ravlkaur\Documents\My Received Files\Capture1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849388"/>
            <a:ext cx="6242581" cy="2960687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95536" y="1489348"/>
            <a:ext cx="3600400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45434" tIns="30679" rIns="61358" bIns="30679" numCol="1" anchor="t" anchorCtr="0" compatLnSpc="1">
            <a:prstTxWarp prst="textNoShape">
              <a:avLst/>
            </a:prstTxWarp>
          </a:bodyPr>
          <a:lstStyle/>
          <a:p>
            <a:pPr marL="742950" lvl="2" indent="-231775" algn="ctr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</a:pPr>
            <a:r>
              <a:rPr lang="en-US" sz="4800" dirty="0" smtClean="0">
                <a:latin typeface="Gabriola" pitchFamily="82" charset="0"/>
              </a:rPr>
              <a:t>Thank You</a:t>
            </a:r>
          </a:p>
          <a:p>
            <a:pPr marL="457200" lvl="2" indent="-231775" algn="ctr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Wingdings" pitchFamily="2" charset="2"/>
              <a:buChar char="ü"/>
            </a:pPr>
            <a:endParaRPr lang="en-US" sz="1300" dirty="0" smtClean="0"/>
          </a:p>
          <a:p>
            <a:pPr marL="1239627" lvl="2" indent="-231775" algn="ctr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Courier New" pitchFamily="49" charset="0"/>
              <a:buChar char="o"/>
            </a:pPr>
            <a:endParaRPr lang="en-US" sz="1300" dirty="0" smtClean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232693" indent="-232693" algn="ctr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</a:pPr>
            <a:endParaRPr lang="en-US" sz="1000" dirty="0" smtClean="0">
              <a:latin typeface="Calibri" pitchFamily="34" charset="0"/>
              <a:cs typeface="Calibri" pitchFamily="34" charset="0"/>
            </a:endParaRPr>
          </a:p>
          <a:p>
            <a:pPr marL="850001" lvl="1" indent="-231775" algn="ctr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Ø"/>
            </a:pPr>
            <a:endParaRPr lang="en-US" sz="1400" dirty="0" smtClean="0">
              <a:latin typeface="Calibri" pitchFamily="34" charset="0"/>
              <a:cs typeface="Calibri" pitchFamily="34" charset="0"/>
            </a:endParaRPr>
          </a:p>
          <a:p>
            <a:pPr marL="232693" indent="-232693" algn="ctr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</a:pPr>
            <a:endParaRPr lang="en-US" sz="1600" dirty="0" smtClean="0">
              <a:latin typeface="Calibri" pitchFamily="34" charset="0"/>
              <a:cs typeface="Calibri" pitchFamily="34" charset="0"/>
            </a:endParaRPr>
          </a:p>
          <a:p>
            <a:pPr marL="232693" lvl="0" indent="-232693" algn="ctr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US" sz="1000" b="1" dirty="0" smtClean="0">
              <a:latin typeface="Calibri" pitchFamily="34" charset="0"/>
              <a:cs typeface="Calibri" pitchFamily="34" charset="0"/>
            </a:endParaRPr>
          </a:p>
          <a:p>
            <a:pPr marL="460375" lvl="0" indent="-231775" algn="ctr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ü"/>
            </a:pPr>
            <a:endParaRPr kumimoji="0" lang="sv-SE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97260"/>
            <a:ext cx="9144000" cy="4402739"/>
          </a:xfrm>
        </p:spPr>
        <p:txBody>
          <a:bodyPr/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sz="1400" b="1" dirty="0" smtClean="0">
                <a:solidFill>
                  <a:srgbClr val="0070C0"/>
                </a:solidFill>
              </a:rPr>
              <a:t>USER STORY</a:t>
            </a:r>
            <a:r>
              <a:rPr lang="en-US" sz="1400" b="1" dirty="0" smtClean="0">
                <a:solidFill>
                  <a:schemeClr val="tx2"/>
                </a:solidFill>
              </a:rPr>
              <a:t>:</a:t>
            </a:r>
          </a:p>
          <a:p>
            <a:pPr marL="285750" lvl="0" indent="-285750">
              <a:buNone/>
            </a:pPr>
            <a:endParaRPr lang="en-US" sz="1400" b="1" dirty="0" smtClean="0">
              <a:solidFill>
                <a:schemeClr val="tx2"/>
              </a:solidFill>
            </a:endParaRPr>
          </a:p>
          <a:p>
            <a:pPr marL="514350" lvl="0" indent="-285750">
              <a:buFont typeface="Wingdings" panose="05000000000000000000" pitchFamily="2" charset="2"/>
              <a:buChar char="ü"/>
            </a:pPr>
            <a:r>
              <a:rPr lang="en-US" sz="1200" dirty="0" smtClean="0">
                <a:cs typeface="Calibri" pitchFamily="34" charset="0"/>
              </a:rPr>
              <a:t>b2b </a:t>
            </a:r>
            <a:r>
              <a:rPr lang="en-US" sz="1200" dirty="0" smtClean="0">
                <a:cs typeface="Calibri" pitchFamily="34" charset="0"/>
              </a:rPr>
              <a:t>store setup for </a:t>
            </a:r>
            <a:r>
              <a:rPr lang="en-US" sz="1200" dirty="0" err="1" smtClean="0">
                <a:cs typeface="Calibri" pitchFamily="34" charset="0"/>
              </a:rPr>
              <a:t>eeyewear</a:t>
            </a:r>
            <a:r>
              <a:rPr lang="en-US" sz="1200" dirty="0" smtClean="0">
                <a:cs typeface="Calibri" pitchFamily="34" charset="0"/>
              </a:rPr>
              <a:t>.</a:t>
            </a:r>
          </a:p>
          <a:p>
            <a:pPr marL="514350" lvl="0" indent="-285750">
              <a:buFont typeface="Wingdings" panose="05000000000000000000" pitchFamily="2" charset="2"/>
              <a:buChar char="ü"/>
            </a:pPr>
            <a:r>
              <a:rPr lang="en-US" sz="1200" dirty="0" smtClean="0">
                <a:cs typeface="Calibri" pitchFamily="34" charset="0"/>
              </a:rPr>
              <a:t>Customize </a:t>
            </a:r>
            <a:r>
              <a:rPr lang="en-US" sz="1200" dirty="0" err="1" smtClean="0">
                <a:cs typeface="Calibri" pitchFamily="34" charset="0"/>
              </a:rPr>
              <a:t>eeyewear</a:t>
            </a:r>
            <a:r>
              <a:rPr lang="en-US" sz="1200" dirty="0" smtClean="0">
                <a:cs typeface="Calibri" pitchFamily="34" charset="0"/>
              </a:rPr>
              <a:t> Store. </a:t>
            </a:r>
          </a:p>
          <a:p>
            <a:pPr marL="514350" lvl="0" indent="-285750">
              <a:buFont typeface="Wingdings" panose="05000000000000000000" pitchFamily="2" charset="2"/>
              <a:buChar char="ü"/>
            </a:pPr>
            <a:r>
              <a:rPr lang="en-US" sz="1200" dirty="0" err="1" smtClean="0">
                <a:cs typeface="Calibri" pitchFamily="34" charset="0"/>
              </a:rPr>
              <a:t>eeyewear</a:t>
            </a:r>
            <a:r>
              <a:rPr lang="en-US" sz="1200" dirty="0" smtClean="0">
                <a:cs typeface="Calibri" pitchFamily="34" charset="0"/>
              </a:rPr>
              <a:t> Catalog setup.</a:t>
            </a:r>
          </a:p>
          <a:p>
            <a:pPr marL="514350" lvl="0" indent="-285750">
              <a:buFont typeface="Wingdings" panose="05000000000000000000" pitchFamily="2" charset="2"/>
              <a:buChar char="ü"/>
            </a:pPr>
            <a:r>
              <a:rPr lang="en-US" sz="1200" dirty="0" err="1" smtClean="0">
                <a:cs typeface="Calibri" pitchFamily="34" charset="0"/>
              </a:rPr>
              <a:t>eeyewear</a:t>
            </a:r>
            <a:r>
              <a:rPr lang="en-US" sz="1200" dirty="0" smtClean="0">
                <a:cs typeface="Calibri" pitchFamily="34" charset="0"/>
              </a:rPr>
              <a:t> Product Catalog classification.</a:t>
            </a:r>
          </a:p>
          <a:p>
            <a:pPr marL="514350" lvl="0" indent="-285750">
              <a:buFont typeface="Wingdings" panose="05000000000000000000" pitchFamily="2" charset="2"/>
              <a:buChar char="ü"/>
            </a:pPr>
            <a:r>
              <a:rPr lang="en-US" sz="1200" dirty="0" err="1" smtClean="0">
                <a:cs typeface="Calibri" pitchFamily="34" charset="0"/>
              </a:rPr>
              <a:t>eeyewear</a:t>
            </a:r>
            <a:r>
              <a:rPr lang="en-US" sz="1200" dirty="0" smtClean="0">
                <a:cs typeface="Calibri" pitchFamily="34" charset="0"/>
              </a:rPr>
              <a:t> Content Catalog classification.</a:t>
            </a:r>
          </a:p>
          <a:p>
            <a:pPr marL="514350" lvl="0" indent="-285750">
              <a:buFont typeface="Wingdings" panose="05000000000000000000" pitchFamily="2" charset="2"/>
              <a:buChar char="ü"/>
            </a:pPr>
            <a:r>
              <a:rPr lang="en-US" sz="1200" dirty="0" smtClean="0">
                <a:cs typeface="Calibri" pitchFamily="34" charset="0"/>
              </a:rPr>
              <a:t>Customize  Shipping method.</a:t>
            </a:r>
          </a:p>
          <a:p>
            <a:pPr marL="514350" lvl="0" indent="-285750">
              <a:buFont typeface="Wingdings" panose="05000000000000000000" pitchFamily="2" charset="2"/>
              <a:buChar char="ü"/>
            </a:pPr>
            <a:r>
              <a:rPr lang="en-US" sz="1200" dirty="0" smtClean="0">
                <a:cs typeface="Calibri" pitchFamily="34" charset="0"/>
              </a:rPr>
              <a:t>Define Variants, Promotions, Vouchers </a:t>
            </a:r>
          </a:p>
          <a:p>
            <a:pPr marL="514350" lvl="0" indent="-285750">
              <a:buFont typeface="Wingdings" panose="05000000000000000000" pitchFamily="2" charset="2"/>
              <a:buChar char="ü"/>
            </a:pPr>
            <a:r>
              <a:rPr lang="en-US" sz="1200" dirty="0" smtClean="0">
                <a:cs typeface="Calibri" pitchFamily="34" charset="0"/>
              </a:rPr>
              <a:t>Customize Coming Soon Products.</a:t>
            </a:r>
          </a:p>
          <a:p>
            <a:pPr marL="514350" lvl="0" indent="-285750">
              <a:buFont typeface="Wingdings" panose="05000000000000000000" pitchFamily="2" charset="2"/>
              <a:buChar char="ü"/>
            </a:pPr>
            <a:r>
              <a:rPr lang="en-US" sz="1200" dirty="0" smtClean="0">
                <a:cs typeface="Calibri" pitchFamily="34" charset="0"/>
              </a:rPr>
              <a:t>Customize  Registration to add new attributes.</a:t>
            </a:r>
          </a:p>
          <a:p>
            <a:pPr marL="514350" lvl="0" indent="-285750">
              <a:buFont typeface="Wingdings" panose="05000000000000000000" pitchFamily="2" charset="2"/>
              <a:buChar char="ü"/>
            </a:pPr>
            <a:r>
              <a:rPr lang="en-US" sz="1200" dirty="0" smtClean="0">
                <a:cs typeface="Calibri" pitchFamily="34" charset="0"/>
              </a:rPr>
              <a:t>Customize PDP to define new attributes</a:t>
            </a:r>
            <a:r>
              <a:rPr lang="en-US" sz="1200" dirty="0" smtClean="0">
                <a:solidFill>
                  <a:srgbClr val="0070C0"/>
                </a:solidFill>
                <a:cs typeface="Calibri" pitchFamily="34" charset="0"/>
              </a:rPr>
              <a:t>.</a:t>
            </a:r>
          </a:p>
          <a:p>
            <a:pPr marL="514350" indent="-285750">
              <a:buFont typeface="Wingdings" panose="05000000000000000000" pitchFamily="2" charset="2"/>
              <a:buChar char="ü"/>
            </a:pPr>
            <a:r>
              <a:rPr lang="en-US" sz="1200" dirty="0" smtClean="0">
                <a:cs typeface="Calibri" pitchFamily="34" charset="0"/>
              </a:rPr>
              <a:t>Customize Update My account tab for new attributes</a:t>
            </a:r>
            <a:endParaRPr lang="en-US" sz="1200" dirty="0" smtClean="0">
              <a:solidFill>
                <a:srgbClr val="0070C0"/>
              </a:solidFill>
              <a:cs typeface="Calibri" pitchFamily="34" charset="0"/>
            </a:endParaRPr>
          </a:p>
          <a:p>
            <a:pPr marL="514350" indent="-285750">
              <a:buFont typeface="Wingdings" panose="05000000000000000000" pitchFamily="2" charset="2"/>
              <a:buChar char="ü"/>
            </a:pPr>
            <a:r>
              <a:rPr lang="en-US" sz="1200" dirty="0" smtClean="0">
                <a:cs typeface="Calibri" pitchFamily="34" charset="0"/>
              </a:rPr>
              <a:t>Implement WCMS Cockpit Customization , Hot Folder</a:t>
            </a:r>
            <a:r>
              <a:rPr lang="en-US" sz="1200" dirty="0" smtClean="0">
                <a:solidFill>
                  <a:srgbClr val="0070C0"/>
                </a:solidFill>
                <a:cs typeface="Calibri" pitchFamily="34" charset="0"/>
              </a:rPr>
              <a:t>.</a:t>
            </a:r>
          </a:p>
          <a:p>
            <a:pPr marL="514350" indent="-285750">
              <a:buFont typeface="Wingdings" panose="05000000000000000000" pitchFamily="2" charset="2"/>
              <a:buChar char="ü"/>
            </a:pPr>
            <a:r>
              <a:rPr lang="en-US" sz="1200" dirty="0" smtClean="0">
                <a:cs typeface="Calibri" pitchFamily="34" charset="0"/>
              </a:rPr>
              <a:t>Implement </a:t>
            </a:r>
            <a:r>
              <a:rPr lang="en-US" sz="1200" dirty="0" err="1" smtClean="0">
                <a:cs typeface="Calibri" pitchFamily="34" charset="0"/>
              </a:rPr>
              <a:t>PickUp</a:t>
            </a:r>
            <a:r>
              <a:rPr lang="en-US" sz="1200" dirty="0" smtClean="0">
                <a:cs typeface="Calibri" pitchFamily="34" charset="0"/>
              </a:rPr>
              <a:t> in Store</a:t>
            </a:r>
          </a:p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D48B0A8-A3BB-4090-A486-05597CC74740}" type="slidenum">
              <a:rPr lang="en-US" noProof="0" smtClean="0"/>
              <a:pPr>
                <a:defRPr/>
              </a:pPr>
              <a:t>4</a:t>
            </a:fld>
            <a:endParaRPr lang="en-US" noProof="0" dirty="0"/>
          </a:p>
        </p:txBody>
      </p:sp>
    </p:spTree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000"/>
          </a:xfrm>
        </p:spPr>
        <p:txBody>
          <a:bodyPr/>
          <a:lstStyle/>
          <a:p>
            <a:pPr lvl="0"/>
            <a:r>
              <a:rPr lang="en-US" dirty="0" smtClean="0">
                <a:latin typeface="Cambria Math" pitchFamily="18" charset="0"/>
                <a:ea typeface="Cambria Math" pitchFamily="18" charset="0"/>
              </a:rPr>
              <a:t>High Level System Architecture</a:t>
            </a:r>
            <a:endParaRPr lang="sv-SE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179512" y="985292"/>
            <a:ext cx="8640960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45434" tIns="30679" rIns="61358" bIns="30679" numCol="1" anchor="t" anchorCtr="0" compatLnSpc="1">
            <a:prstTxWarp prst="textNoShape">
              <a:avLst/>
            </a:prstTxWarp>
          </a:bodyPr>
          <a:lstStyle/>
          <a:p>
            <a:pPr marL="232693" marR="0" lvl="0" indent="-232693" algn="l" defTabSz="60879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endParaRPr kumimoji="0" lang="sv-SE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32693" lvl="0" indent="-232693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US" sz="1000" b="1" dirty="0" smtClean="0">
              <a:latin typeface="Calibri" pitchFamily="34" charset="0"/>
              <a:cs typeface="Calibri" pitchFamily="34" charset="0"/>
            </a:endParaRPr>
          </a:p>
          <a:p>
            <a:pPr marL="460375" lvl="0" indent="-231775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ü"/>
            </a:pPr>
            <a:endParaRPr kumimoji="0" lang="sv-SE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7" name="Rectangle 14"/>
          <p:cNvSpPr>
            <a:spLocks noChangeArrowheads="1"/>
          </p:cNvSpPr>
          <p:nvPr/>
        </p:nvSpPr>
        <p:spPr bwMode="auto">
          <a:xfrm>
            <a:off x="6660232" y="928674"/>
            <a:ext cx="1483668" cy="452437"/>
          </a:xfrm>
          <a:prstGeom prst="rect">
            <a:avLst/>
          </a:prstGeom>
          <a:solidFill>
            <a:schemeClr val="tx2"/>
          </a:solidFill>
          <a:ln>
            <a:headEnd/>
            <a:tailEnd/>
          </a:ln>
        </p:spPr>
        <p:style>
          <a:lnRef idx="1">
            <a:schemeClr val="accent3"/>
          </a:lnRef>
          <a:fillRef idx="1003">
            <a:schemeClr val="lt1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latin typeface="Calibri"/>
                <a:ea typeface="Calibri"/>
                <a:cs typeface="Times New Roman"/>
              </a:rPr>
              <a:t>others</a:t>
            </a:r>
            <a:endParaRPr lang="en-IN" sz="1200" dirty="0" smtClean="0">
              <a:solidFill>
                <a:srgbClr val="000000"/>
              </a:solidFill>
              <a:latin typeface="Calibri" pitchFamily="34" charset="0"/>
            </a:endParaRPr>
          </a:p>
          <a:p>
            <a:endParaRPr lang="en-IN" dirty="0"/>
          </a:p>
        </p:txBody>
      </p:sp>
      <p:sp>
        <p:nvSpPr>
          <p:cNvPr id="58" name="Rectangle 15"/>
          <p:cNvSpPr>
            <a:spLocks noChangeArrowheads="1"/>
          </p:cNvSpPr>
          <p:nvPr/>
        </p:nvSpPr>
        <p:spPr bwMode="auto">
          <a:xfrm>
            <a:off x="4714900" y="938199"/>
            <a:ext cx="1782763" cy="452437"/>
          </a:xfrm>
          <a:prstGeom prst="rect">
            <a:avLst/>
          </a:prstGeom>
          <a:solidFill>
            <a:schemeClr val="tx2"/>
          </a:solidFill>
          <a:ln>
            <a:headEnd/>
            <a:tailEnd/>
          </a:ln>
        </p:spPr>
        <p:style>
          <a:lnRef idx="1">
            <a:schemeClr val="accent3"/>
          </a:lnRef>
          <a:fillRef idx="1003">
            <a:schemeClr val="lt1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latin typeface="Calibri"/>
                <a:ea typeface="Calibri"/>
                <a:cs typeface="Times New Roman"/>
              </a:rPr>
              <a:t>web services</a:t>
            </a:r>
            <a:endParaRPr lang="en-IN" sz="1200" dirty="0" smtClean="0">
              <a:solidFill>
                <a:srgbClr val="000000"/>
              </a:solidFill>
              <a:latin typeface="Calibri" pitchFamily="34" charset="0"/>
            </a:endParaRPr>
          </a:p>
          <a:p>
            <a:endParaRPr lang="en-IN" dirty="0"/>
          </a:p>
        </p:txBody>
      </p:sp>
      <p:sp>
        <p:nvSpPr>
          <p:cNvPr id="59" name="Rectangle 16"/>
          <p:cNvSpPr>
            <a:spLocks noChangeArrowheads="1"/>
          </p:cNvSpPr>
          <p:nvPr/>
        </p:nvSpPr>
        <p:spPr bwMode="auto">
          <a:xfrm>
            <a:off x="3028975" y="938199"/>
            <a:ext cx="1584325" cy="4524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en-IN" sz="1200" dirty="0" smtClean="0">
                <a:latin typeface="Arial" pitchFamily="34" charset="0"/>
                <a:cs typeface="Arial" pitchFamily="34" charset="0"/>
              </a:rPr>
              <a:t>eeyewear</a:t>
            </a:r>
            <a:r>
              <a:rPr lang="en-IN" sz="1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ea typeface="Calibri"/>
                <a:cs typeface="Arial" pitchFamily="34" charset="0"/>
              </a:rPr>
              <a:t>hmc</a:t>
            </a:r>
            <a:endParaRPr lang="en-IN" sz="1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endParaRPr lang="en-IN" dirty="0"/>
          </a:p>
        </p:txBody>
      </p:sp>
      <p:sp>
        <p:nvSpPr>
          <p:cNvPr id="60" name="Rectangle 17"/>
          <p:cNvSpPr>
            <a:spLocks noChangeArrowheads="1"/>
          </p:cNvSpPr>
          <p:nvPr/>
        </p:nvSpPr>
        <p:spPr bwMode="auto">
          <a:xfrm>
            <a:off x="1201763" y="1528748"/>
            <a:ext cx="5357812" cy="596900"/>
          </a:xfrm>
          <a:prstGeom prst="rect">
            <a:avLst/>
          </a:prstGeom>
          <a:solidFill>
            <a:srgbClr val="92D050"/>
          </a:solidFill>
          <a:ln>
            <a:headEnd/>
            <a:tailEnd/>
          </a:ln>
        </p:spPr>
        <p:style>
          <a:lnRef idx="1">
            <a:schemeClr val="accent3"/>
          </a:lnRef>
          <a:fillRef idx="1003">
            <a:schemeClr val="lt1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200" dirty="0" smtClean="0">
                <a:latin typeface="Arial" pitchFamily="34" charset="0"/>
                <a:ea typeface="Calibri"/>
                <a:cs typeface="Arial" pitchFamily="34" charset="0"/>
              </a:rPr>
              <a:t> </a:t>
            </a:r>
            <a:r>
              <a:rPr lang="en-IN" sz="1200" dirty="0" smtClean="0">
                <a:latin typeface="Arial" pitchFamily="34" charset="0"/>
                <a:cs typeface="Arial" pitchFamily="34" charset="0"/>
              </a:rPr>
              <a:t>eeyewear</a:t>
            </a:r>
            <a:r>
              <a:rPr lang="en-IN" sz="1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ea typeface="Calibri"/>
                <a:cs typeface="Arial" pitchFamily="34" charset="0"/>
              </a:rPr>
              <a:t>business services</a:t>
            </a:r>
            <a:endParaRPr lang="en-IN" sz="1200" dirty="0" smtClean="0">
              <a:latin typeface="Arial" pitchFamily="34" charset="0"/>
              <a:ea typeface="Calibri"/>
              <a:cs typeface="Arial" pitchFamily="34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200" dirty="0" smtClean="0">
                <a:latin typeface="Arial" pitchFamily="34" charset="0"/>
                <a:ea typeface="Calibri"/>
                <a:cs typeface="Arial" pitchFamily="34" charset="0"/>
              </a:rPr>
              <a:t>(Classification,Prices calculation,CMS..)</a:t>
            </a:r>
            <a:endParaRPr lang="en-IN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Rectangle 18"/>
          <p:cNvSpPr>
            <a:spLocks noChangeArrowheads="1"/>
          </p:cNvSpPr>
          <p:nvPr/>
        </p:nvSpPr>
        <p:spPr bwMode="auto">
          <a:xfrm>
            <a:off x="1201763" y="3463910"/>
            <a:ext cx="5357812" cy="363538"/>
          </a:xfrm>
          <a:prstGeom prst="rect">
            <a:avLst/>
          </a:prstGeom>
          <a:solidFill>
            <a:srgbClr val="92D050"/>
          </a:solidFill>
          <a:ln>
            <a:headEnd/>
            <a:tailEnd/>
          </a:ln>
        </p:spPr>
        <p:style>
          <a:lnRef idx="1">
            <a:schemeClr val="accent3"/>
          </a:lnRef>
          <a:fillRef idx="1003">
            <a:schemeClr val="lt1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en-IN" sz="1200" dirty="0" smtClean="0">
                <a:latin typeface="Arial" pitchFamily="34" charset="0"/>
                <a:cs typeface="Arial" pitchFamily="34" charset="0"/>
              </a:rPr>
              <a:t>eeyewear</a:t>
            </a:r>
            <a:r>
              <a:rPr lang="en-IN" sz="1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Persistence</a:t>
            </a:r>
            <a:endParaRPr lang="en-IN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Rectangle 19"/>
          <p:cNvSpPr>
            <a:spLocks noChangeArrowheads="1"/>
          </p:cNvSpPr>
          <p:nvPr/>
        </p:nvSpPr>
        <p:spPr bwMode="auto">
          <a:xfrm>
            <a:off x="1187624" y="3001516"/>
            <a:ext cx="5357812" cy="365125"/>
          </a:xfrm>
          <a:prstGeom prst="rect">
            <a:avLst/>
          </a:prstGeom>
          <a:solidFill>
            <a:srgbClr val="92D050"/>
          </a:solidFill>
          <a:ln>
            <a:headEnd/>
            <a:tailEnd/>
          </a:ln>
        </p:spPr>
        <p:style>
          <a:lnRef idx="1">
            <a:schemeClr val="accent3"/>
          </a:lnRef>
          <a:fillRef idx="1003">
            <a:schemeClr val="lt1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en-IN" sz="1200" dirty="0" smtClean="0">
                <a:latin typeface="Arial" pitchFamily="34" charset="0"/>
                <a:cs typeface="Arial" pitchFamily="34" charset="0"/>
              </a:rPr>
              <a:t>eeyewear</a:t>
            </a:r>
            <a:r>
              <a:rPr lang="en-IN" sz="1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Service Layer Framework</a:t>
            </a:r>
            <a:endParaRPr lang="en-IN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Rectangle 20"/>
          <p:cNvSpPr>
            <a:spLocks noChangeArrowheads="1"/>
          </p:cNvSpPr>
          <p:nvPr/>
        </p:nvSpPr>
        <p:spPr bwMode="auto">
          <a:xfrm>
            <a:off x="1201763" y="2241535"/>
            <a:ext cx="5357812" cy="608013"/>
          </a:xfrm>
          <a:prstGeom prst="rect">
            <a:avLst/>
          </a:prstGeom>
          <a:solidFill>
            <a:schemeClr val="tx2"/>
          </a:solidFill>
          <a:ln>
            <a:headEnd/>
            <a:tailEnd/>
          </a:ln>
        </p:spPr>
        <p:style>
          <a:lnRef idx="1">
            <a:schemeClr val="accent3"/>
          </a:lnRef>
          <a:fillRef idx="1003">
            <a:schemeClr val="lt1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IN" sz="1200" dirty="0" smtClean="0">
                <a:latin typeface="Calibri" pitchFamily="34" charset="0"/>
              </a:rPr>
              <a:t>eeyewear</a:t>
            </a:r>
            <a:r>
              <a:rPr lang="en-US" sz="1200" dirty="0" smtClean="0">
                <a:latin typeface="Calibri"/>
                <a:ea typeface="Calibri"/>
                <a:cs typeface="Times New Roman"/>
              </a:rPr>
              <a:t>infrastructure services</a:t>
            </a:r>
            <a:endParaRPr lang="en-IN" sz="1200" dirty="0" smtClean="0">
              <a:latin typeface="Calibri"/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200" dirty="0" smtClean="0">
                <a:latin typeface="Calibri"/>
                <a:ea typeface="Calibri"/>
                <a:cs typeface="Times New Roman"/>
              </a:rPr>
              <a:t>(Cache,Security,Transaction,Session)</a:t>
            </a:r>
            <a:endParaRPr lang="en-IN" sz="1200" dirty="0" smtClean="0">
              <a:latin typeface="Calibri"/>
              <a:ea typeface="Calibri"/>
              <a:cs typeface="Times New Roman"/>
            </a:endParaRPr>
          </a:p>
          <a:p>
            <a:pPr algn="ctr">
              <a:lnSpc>
                <a:spcPct val="150000"/>
              </a:lnSpc>
            </a:pPr>
            <a:endParaRPr lang="en-IN" dirty="0"/>
          </a:p>
        </p:txBody>
      </p:sp>
      <p:sp>
        <p:nvSpPr>
          <p:cNvPr id="64" name="Rectangle 21"/>
          <p:cNvSpPr>
            <a:spLocks noChangeArrowheads="1"/>
          </p:cNvSpPr>
          <p:nvPr/>
        </p:nvSpPr>
        <p:spPr bwMode="auto">
          <a:xfrm>
            <a:off x="6705625" y="1528748"/>
            <a:ext cx="1385888" cy="2264856"/>
          </a:xfrm>
          <a:prstGeom prst="rect">
            <a:avLst/>
          </a:prstGeom>
          <a:solidFill>
            <a:srgbClr val="92D050"/>
          </a:solidFill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 dirty="0" smtClean="0">
              <a:latin typeface="Calibri" pitchFamily="34" charset="0"/>
            </a:endParaRPr>
          </a:p>
          <a:p>
            <a:endParaRPr lang="en-US" sz="1100" dirty="0" smtClean="0">
              <a:latin typeface="Calibri" pitchFamily="34" charset="0"/>
            </a:endParaRPr>
          </a:p>
          <a:p>
            <a:endParaRPr lang="en-US" sz="1100" dirty="0" smtClean="0">
              <a:latin typeface="Calibri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en-US" sz="1100" dirty="0" smtClean="0">
                <a:latin typeface="Calibri" pitchFamily="34" charset="0"/>
              </a:rPr>
              <a:t> </a:t>
            </a:r>
            <a:r>
              <a:rPr lang="en-IN" sz="1200" dirty="0" smtClean="0">
                <a:latin typeface="Arial" pitchFamily="34" charset="0"/>
                <a:cs typeface="Arial" pitchFamily="34" charset="0"/>
              </a:rPr>
              <a:t>eeyewear</a:t>
            </a:r>
            <a:r>
              <a:rPr lang="en-IN" sz="1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Model Classes</a:t>
            </a:r>
            <a:endParaRPr lang="en-IN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Rectangle 22"/>
          <p:cNvSpPr>
            <a:spLocks noChangeArrowheads="1"/>
          </p:cNvSpPr>
          <p:nvPr/>
        </p:nvSpPr>
        <p:spPr bwMode="auto">
          <a:xfrm>
            <a:off x="6732240" y="4009628"/>
            <a:ext cx="1438275" cy="363538"/>
          </a:xfrm>
          <a:prstGeom prst="rect">
            <a:avLst/>
          </a:prstGeom>
          <a:solidFill>
            <a:srgbClr val="92D050"/>
          </a:solidFill>
          <a:ln>
            <a:headEnd/>
            <a:tailEnd/>
          </a:ln>
        </p:spPr>
        <p:style>
          <a:lnRef idx="1">
            <a:schemeClr val="accent3"/>
          </a:lnRef>
          <a:fillRef idx="1003">
            <a:schemeClr val="lt1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r>
              <a:rPr lang="en-IN" sz="1200" dirty="0" smtClean="0">
                <a:latin typeface="Arial" pitchFamily="34" charset="0"/>
                <a:cs typeface="Arial" pitchFamily="34" charset="0"/>
              </a:rPr>
              <a:t>eeyewear</a:t>
            </a:r>
            <a:r>
              <a:rPr lang="en-IN" sz="1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Items</a:t>
            </a:r>
            <a:endParaRPr lang="en-IN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AutoShape 23"/>
          <p:cNvSpPr>
            <a:spLocks noChangeArrowheads="1"/>
          </p:cNvSpPr>
          <p:nvPr/>
        </p:nvSpPr>
        <p:spPr bwMode="auto">
          <a:xfrm>
            <a:off x="3419872" y="4154472"/>
            <a:ext cx="1421035" cy="968375"/>
          </a:xfrm>
          <a:prstGeom prst="can">
            <a:avLst>
              <a:gd name="adj" fmla="val 250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200000"/>
              </a:lnSpc>
            </a:pP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HSQLDatabase</a:t>
            </a:r>
            <a:endParaRPr lang="en-IN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Slide Number Placeholder 14"/>
          <p:cNvSpPr>
            <a:spLocks noGrp="1"/>
          </p:cNvSpPr>
          <p:nvPr>
            <p:ph type="sldNum" sz="quarter" idx="4"/>
          </p:nvPr>
        </p:nvSpPr>
        <p:spPr>
          <a:xfrm>
            <a:off x="8767699" y="5331197"/>
            <a:ext cx="153329" cy="184731"/>
          </a:xfrm>
        </p:spPr>
        <p:txBody>
          <a:bodyPr/>
          <a:lstStyle/>
          <a:p>
            <a:pPr>
              <a:defRPr/>
            </a:pPr>
            <a:fld id="{9D48B0A8-A3BB-4090-A486-05597CC74740}" type="slidenum">
              <a:rPr lang="en-US" sz="1400" noProof="0" smtClean="0">
                <a:latin typeface="Calibri" pitchFamily="34" charset="0"/>
                <a:cs typeface="Calibri" pitchFamily="34" charset="0"/>
              </a:rPr>
              <a:pPr>
                <a:defRPr/>
              </a:pPr>
              <a:t>5</a:t>
            </a:fld>
            <a:endParaRPr lang="en-US" sz="1400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8" name="Up Arrow 67"/>
          <p:cNvSpPr/>
          <p:nvPr/>
        </p:nvSpPr>
        <p:spPr>
          <a:xfrm>
            <a:off x="4211960" y="3865612"/>
            <a:ext cx="45719" cy="360040"/>
          </a:xfrm>
          <a:prstGeom prst="up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Down Arrow 68"/>
          <p:cNvSpPr/>
          <p:nvPr/>
        </p:nvSpPr>
        <p:spPr>
          <a:xfrm>
            <a:off x="3923928" y="3793604"/>
            <a:ext cx="45719" cy="360040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475656" y="913284"/>
            <a:ext cx="1440160" cy="50405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Eeyewear cockpit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16016" y="913284"/>
            <a:ext cx="1800200" cy="5040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Web services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660232" y="913284"/>
            <a:ext cx="1512168" cy="5040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others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5" name="Rectangle 17"/>
          <p:cNvSpPr>
            <a:spLocks noChangeArrowheads="1"/>
          </p:cNvSpPr>
          <p:nvPr/>
        </p:nvSpPr>
        <p:spPr bwMode="auto">
          <a:xfrm>
            <a:off x="1187624" y="2209428"/>
            <a:ext cx="5400600" cy="64807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IN" sz="1200" dirty="0" smtClean="0">
                <a:latin typeface="Arial" pitchFamily="34" charset="0"/>
                <a:cs typeface="Arial" pitchFamily="34" charset="0"/>
              </a:rPr>
              <a:t>eeyewear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I</a:t>
            </a:r>
            <a:r>
              <a:rPr lang="en-US" sz="1200" dirty="0" smtClean="0">
                <a:latin typeface="Arial" pitchFamily="34" charset="0"/>
                <a:ea typeface="Calibri"/>
                <a:cs typeface="Arial" pitchFamily="34" charset="0"/>
              </a:rPr>
              <a:t>nfrastructure services</a:t>
            </a:r>
            <a:endParaRPr lang="en-IN" sz="1200" dirty="0" smtClean="0">
              <a:latin typeface="Arial" pitchFamily="34" charset="0"/>
              <a:ea typeface="Calibri"/>
              <a:cs typeface="Arial" pitchFamily="34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1200" dirty="0" smtClean="0">
                <a:latin typeface="Arial" pitchFamily="34" charset="0"/>
                <a:ea typeface="Calibri"/>
                <a:cs typeface="Arial" pitchFamily="34" charset="0"/>
              </a:rPr>
              <a:t>(Cache,Security,Transaction,Session)</a:t>
            </a:r>
            <a:endParaRPr lang="en-IN" sz="1200" dirty="0" smtClean="0">
              <a:latin typeface="Arial" pitchFamily="34" charset="0"/>
              <a:ea typeface="Calibri"/>
              <a:cs typeface="Arial" pitchFamily="34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endParaRPr lang="en-IN" sz="1200" dirty="0"/>
          </a:p>
        </p:txBody>
      </p:sp>
    </p:spTree>
  </p:cSld>
  <p:clrMapOvr>
    <a:masterClrMapping/>
  </p:clrMapOvr>
  <p:transition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4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1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4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4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4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4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7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4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5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5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5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3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5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56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5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5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9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6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6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6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6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67699" y="5331197"/>
            <a:ext cx="153329" cy="184731"/>
          </a:xfrm>
        </p:spPr>
        <p:txBody>
          <a:bodyPr/>
          <a:lstStyle/>
          <a:p>
            <a:pPr>
              <a:defRPr/>
            </a:pPr>
            <a:fld id="{9D48B0A8-A3BB-4090-A486-05597CC74740}" type="slidenum">
              <a:rPr lang="en-US" sz="1400" noProof="0" smtClean="0">
                <a:latin typeface="Calibri" pitchFamily="34" charset="0"/>
                <a:cs typeface="Calibri" pitchFamily="34" charset="0"/>
              </a:rPr>
              <a:pPr>
                <a:defRPr/>
              </a:pPr>
              <a:t>6</a:t>
            </a:fld>
            <a:endParaRPr lang="en-US" sz="1400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000"/>
          </a:xfrm>
        </p:spPr>
        <p:txBody>
          <a:bodyPr/>
          <a:lstStyle/>
          <a:p>
            <a:pPr lvl="0"/>
            <a:r>
              <a:rPr lang="en-US" dirty="0" smtClean="0">
                <a:latin typeface="Cambria Math" pitchFamily="18" charset="0"/>
                <a:ea typeface="Cambria Math" pitchFamily="18" charset="0"/>
              </a:rPr>
              <a:t>Sequence Diagram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79512" y="985292"/>
            <a:ext cx="8640960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45434" tIns="30679" rIns="61358" bIns="30679" numCol="1" anchor="t" anchorCtr="0" compatLnSpc="1">
            <a:prstTxWarp prst="textNoShape">
              <a:avLst/>
            </a:prstTxWarp>
          </a:bodyPr>
          <a:lstStyle/>
          <a:p>
            <a:pPr marL="232693" marR="0" lvl="0" indent="-232693" algn="l" defTabSz="60879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/>
            </a:pPr>
            <a:endParaRPr kumimoji="0" lang="sv-SE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32693" lvl="0" indent="-232693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US" sz="1000" b="1" dirty="0" smtClean="0">
              <a:latin typeface="Calibri" pitchFamily="34" charset="0"/>
              <a:cs typeface="Calibri" pitchFamily="34" charset="0"/>
            </a:endParaRPr>
          </a:p>
          <a:p>
            <a:pPr marL="460375" lvl="0" indent="-231775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ü"/>
            </a:pPr>
            <a:endParaRPr kumimoji="0" lang="sv-SE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3174" y="1057300"/>
            <a:ext cx="4261073" cy="419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cover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0070C0"/>
                </a:solidFill>
                <a:latin typeface="Calibri" pitchFamily="34" charset="0"/>
              </a:rPr>
              <a:t>Environment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9999"/>
            <a:ext cx="9144000" cy="3313685"/>
          </a:xfrm>
        </p:spPr>
        <p:txBody>
          <a:bodyPr/>
          <a:lstStyle/>
          <a:p>
            <a:r>
              <a:rPr lang="en-US" sz="1400" b="1" dirty="0" smtClean="0"/>
              <a:t>Installing Java</a:t>
            </a:r>
            <a:endParaRPr lang="en-US" b="1" dirty="0" smtClean="0"/>
          </a:p>
          <a:p>
            <a:r>
              <a:rPr lang="en-US" sz="1100" dirty="0" smtClean="0"/>
              <a:t>If you do not have a JDK installed, download the latest version of JDK 8 from Oracle. </a:t>
            </a:r>
          </a:p>
          <a:p>
            <a:r>
              <a:rPr lang="en-US" sz="1100" dirty="0" smtClean="0"/>
              <a:t>Select the JDK you require and follow the installation instructions</a:t>
            </a:r>
          </a:p>
          <a:p>
            <a:r>
              <a:rPr lang="en-US" sz="1100" dirty="0" smtClean="0"/>
              <a:t>If not already done, set your JAVA_HOME environment variable to point to the JDK directory</a:t>
            </a:r>
          </a:p>
          <a:p>
            <a:r>
              <a:rPr lang="en-US" sz="1100" dirty="0" smtClean="0"/>
              <a:t>Open a command line (with administrator rights) and type </a:t>
            </a:r>
            <a:r>
              <a:rPr lang="en-US" sz="1100" b="1" dirty="0" err="1" smtClean="0"/>
              <a:t>javac</a:t>
            </a:r>
            <a:r>
              <a:rPr lang="en-US" sz="1100" b="1" dirty="0" smtClean="0"/>
              <a:t> -version</a:t>
            </a:r>
            <a:r>
              <a:rPr lang="en-US" sz="1100" dirty="0" smtClean="0"/>
              <a:t>.</a:t>
            </a:r>
          </a:p>
          <a:p>
            <a:endParaRPr lang="en-US" sz="1400" b="1" dirty="0" smtClean="0"/>
          </a:p>
          <a:p>
            <a:r>
              <a:rPr lang="en-US" sz="1400" b="1" dirty="0" smtClean="0"/>
              <a:t>How To set Environment variable</a:t>
            </a:r>
          </a:p>
          <a:p>
            <a:r>
              <a:rPr lang="en-US" sz="1100" dirty="0" smtClean="0"/>
              <a:t>From the desktop, right click the </a:t>
            </a:r>
            <a:r>
              <a:rPr lang="en-US" sz="1100" b="1" dirty="0" smtClean="0"/>
              <a:t>Computer</a:t>
            </a:r>
            <a:r>
              <a:rPr lang="en-US" sz="1100" dirty="0" smtClean="0"/>
              <a:t> icon.</a:t>
            </a:r>
          </a:p>
          <a:p>
            <a:r>
              <a:rPr lang="en-US" sz="1100" dirty="0" smtClean="0"/>
              <a:t>Choose </a:t>
            </a:r>
            <a:r>
              <a:rPr lang="en-US" sz="1100" b="1" dirty="0" smtClean="0"/>
              <a:t>Properties</a:t>
            </a:r>
            <a:r>
              <a:rPr lang="en-US" sz="1100" dirty="0" smtClean="0"/>
              <a:t> from the context menu.</a:t>
            </a:r>
          </a:p>
          <a:p>
            <a:r>
              <a:rPr lang="en-US" sz="1100" dirty="0" smtClean="0"/>
              <a:t>Click the </a:t>
            </a:r>
            <a:r>
              <a:rPr lang="en-US" sz="1100" b="1" dirty="0" smtClean="0"/>
              <a:t>Advanced system settings</a:t>
            </a:r>
            <a:r>
              <a:rPr lang="en-US" sz="1100" dirty="0" smtClean="0"/>
              <a:t> link.</a:t>
            </a:r>
          </a:p>
          <a:p>
            <a:r>
              <a:rPr lang="en-US" sz="1100" dirty="0" smtClean="0"/>
              <a:t>Click </a:t>
            </a:r>
            <a:r>
              <a:rPr lang="en-US" sz="1100" b="1" dirty="0" smtClean="0"/>
              <a:t>Environment Variables</a:t>
            </a:r>
            <a:r>
              <a:rPr lang="en-US" sz="1100" dirty="0" smtClean="0"/>
              <a:t>. In the section </a:t>
            </a:r>
            <a:r>
              <a:rPr lang="en-US" sz="1100" b="1" dirty="0" smtClean="0"/>
              <a:t>System Variables</a:t>
            </a:r>
            <a:r>
              <a:rPr lang="en-US" sz="1100" dirty="0" smtClean="0"/>
              <a:t>, find the</a:t>
            </a:r>
          </a:p>
          <a:p>
            <a:pPr>
              <a:buNone/>
            </a:pPr>
            <a:r>
              <a:rPr lang="en-US" sz="1100" dirty="0" smtClean="0"/>
              <a:t>       PATH environment variable and select it. Click </a:t>
            </a:r>
            <a:r>
              <a:rPr lang="en-US" sz="1100" b="1" dirty="0" smtClean="0"/>
              <a:t>Edit</a:t>
            </a:r>
            <a:r>
              <a:rPr lang="en-US" sz="1100" dirty="0" smtClean="0"/>
              <a:t>. If the PATH environment variable does not exist, click New.</a:t>
            </a:r>
          </a:p>
          <a:p>
            <a:r>
              <a:rPr lang="en-US" sz="1100" dirty="0" smtClean="0"/>
              <a:t>In the </a:t>
            </a:r>
            <a:r>
              <a:rPr lang="en-US" sz="1100" b="1" dirty="0" smtClean="0"/>
              <a:t>Edit System Variable</a:t>
            </a:r>
            <a:r>
              <a:rPr lang="en-US" sz="1100" dirty="0" smtClean="0"/>
              <a:t> (or </a:t>
            </a:r>
            <a:r>
              <a:rPr lang="en-US" sz="1100" b="1" dirty="0" smtClean="0"/>
              <a:t>New System Variable</a:t>
            </a:r>
            <a:r>
              <a:rPr lang="en-US" sz="1100" dirty="0" smtClean="0"/>
              <a:t>) window, specify the value of the </a:t>
            </a:r>
            <a:r>
              <a:rPr lang="en-US" sz="1100" dirty="0" err="1" smtClean="0"/>
              <a:t>PATHenvironment</a:t>
            </a:r>
            <a:r>
              <a:rPr lang="en-US" sz="1100" dirty="0" smtClean="0"/>
              <a:t> variable. Click </a:t>
            </a:r>
            <a:r>
              <a:rPr lang="en-US" sz="1100" b="1" dirty="0" smtClean="0"/>
              <a:t>OK</a:t>
            </a:r>
            <a:r>
              <a:rPr lang="en-US" sz="1100" dirty="0" smtClean="0"/>
              <a:t>. Close all remaining windows by clicking </a:t>
            </a:r>
            <a:r>
              <a:rPr lang="en-US" sz="1100" b="1" dirty="0" err="1" smtClean="0"/>
              <a:t>OK</a:t>
            </a:r>
            <a:r>
              <a:rPr lang="en-US" sz="1100" dirty="0" err="1" smtClean="0"/>
              <a:t>.Reopen</a:t>
            </a:r>
            <a:r>
              <a:rPr lang="en-US" sz="1100" dirty="0" smtClean="0"/>
              <a:t> Command prompt window, and run your java code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D48B0A8-A3BB-4090-A486-05597CC74740}" type="slidenum">
              <a:rPr lang="en-US" noProof="0" smtClean="0"/>
              <a:pPr>
                <a:defRPr/>
              </a:pPr>
              <a:t>7</a:t>
            </a:fld>
            <a:endParaRPr lang="en-US" noProof="0" dirty="0"/>
          </a:p>
        </p:txBody>
      </p:sp>
    </p:spTree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0070C0"/>
                </a:solidFill>
                <a:latin typeface="Calibri" pitchFamily="34" charset="0"/>
              </a:rPr>
              <a:t> Installation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D48B0A8-A3BB-4090-A486-05597CC74740}" type="slidenum">
              <a:rPr lang="en-US" noProof="0" smtClean="0"/>
              <a:pPr>
                <a:defRPr/>
              </a:pPr>
              <a:t>8</a:t>
            </a:fld>
            <a:endParaRPr lang="en-US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913284"/>
            <a:ext cx="4211960" cy="291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693" indent="-232693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q"/>
            </a:pPr>
            <a:r>
              <a:rPr lang="en-US" sz="900" dirty="0" smtClean="0">
                <a:cs typeface="Arial" pitchFamily="34" charset="0"/>
              </a:rPr>
              <a:t>Approach for installation. </a:t>
            </a:r>
          </a:p>
          <a:p>
            <a:pPr marL="232693" indent="-232693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</a:pPr>
            <a:endParaRPr lang="en-US" sz="900" dirty="0" smtClean="0">
              <a:cs typeface="Arial" pitchFamily="34" charset="0"/>
            </a:endParaRPr>
          </a:p>
          <a:p>
            <a:pPr marL="460375" indent="-231775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900" dirty="0" smtClean="0">
                <a:cs typeface="Arial" pitchFamily="34" charset="0"/>
              </a:rPr>
              <a:t>To get started, we'll download and install the hybris Commerce Suite.</a:t>
            </a:r>
          </a:p>
          <a:p>
            <a:pPr marL="460375" indent="-231775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900" dirty="0" smtClean="0">
                <a:cs typeface="Arial" pitchFamily="34" charset="0"/>
              </a:rPr>
              <a:t>Setup Hybris 6.0 environment.</a:t>
            </a:r>
          </a:p>
          <a:p>
            <a:pPr marL="850001" lvl="1" indent="-231775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900" dirty="0" smtClean="0">
                <a:cs typeface="Arial" pitchFamily="34" charset="0"/>
              </a:rPr>
              <a:t>Extract zip file.</a:t>
            </a:r>
          </a:p>
          <a:p>
            <a:pPr lvl="0"/>
            <a:r>
              <a:rPr lang="en-US" sz="900" dirty="0" smtClean="0">
                <a:cs typeface="Arial" pitchFamily="34" charset="0"/>
              </a:rPr>
              <a:t>                      Navigate to the </a:t>
            </a:r>
            <a:r>
              <a:rPr lang="en-US" sz="900" i="1" dirty="0" smtClean="0">
                <a:cs typeface="Arial" pitchFamily="34" charset="0"/>
              </a:rPr>
              <a:t>{HYBRIS_HOME}</a:t>
            </a:r>
            <a:r>
              <a:rPr lang="en-US" sz="900" dirty="0" smtClean="0">
                <a:cs typeface="Arial" pitchFamily="34" charset="0"/>
              </a:rPr>
              <a:t>/installer&gt;</a:t>
            </a:r>
            <a:r>
              <a:rPr lang="en-US" sz="900" b="1" dirty="0" smtClean="0">
                <a:cs typeface="Arial" pitchFamily="34" charset="0"/>
              </a:rPr>
              <a:t>install.bat -r </a:t>
            </a:r>
            <a:r>
              <a:rPr lang="en-US" sz="900" b="1" dirty="0" smtClean="0">
                <a:cs typeface="Arial" pitchFamily="34" charset="0"/>
              </a:rPr>
              <a:t>b2b_acc </a:t>
            </a:r>
            <a:r>
              <a:rPr lang="en-US" sz="900" b="1" dirty="0" smtClean="0">
                <a:cs typeface="Arial" pitchFamily="34" charset="0"/>
              </a:rPr>
              <a:t>(OR) install.bat -r </a:t>
            </a:r>
            <a:r>
              <a:rPr lang="en-US" sz="900" b="1" dirty="0" smtClean="0">
                <a:cs typeface="Arial" pitchFamily="34" charset="0"/>
              </a:rPr>
              <a:t>b2b_acc_plus</a:t>
            </a:r>
            <a:endParaRPr lang="en-US" sz="900" dirty="0" smtClean="0">
              <a:cs typeface="Arial" pitchFamily="34" charset="0"/>
            </a:endParaRPr>
          </a:p>
          <a:p>
            <a:r>
              <a:rPr lang="en-US" sz="900" dirty="0" smtClean="0">
                <a:cs typeface="Arial" pitchFamily="34" charset="0"/>
              </a:rPr>
              <a:t> This command to  generate config, data, log, roles and temp folders</a:t>
            </a:r>
          </a:p>
          <a:p>
            <a:pPr marL="850001" lvl="1" indent="-231775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900" dirty="0" smtClean="0">
                <a:cs typeface="Arial" pitchFamily="34" charset="0"/>
              </a:rPr>
              <a:t>Open command prompt: Change to the </a:t>
            </a:r>
            <a:r>
              <a:rPr lang="en-US" sz="900" b="1" dirty="0" smtClean="0">
                <a:cs typeface="Arial" pitchFamily="34" charset="0"/>
              </a:rPr>
              <a:t>hybris/bin/platform&gt;setant.env</a:t>
            </a:r>
            <a:r>
              <a:rPr lang="en-US" sz="900" dirty="0" smtClean="0">
                <a:cs typeface="Arial" pitchFamily="34" charset="0"/>
              </a:rPr>
              <a:t> &amp; Run </a:t>
            </a:r>
            <a:r>
              <a:rPr lang="en-US" sz="900" b="1" dirty="0" smtClean="0">
                <a:cs typeface="Arial" pitchFamily="34" charset="0"/>
              </a:rPr>
              <a:t>ant clean all</a:t>
            </a:r>
            <a:endParaRPr lang="en-US" sz="900" dirty="0" smtClean="0">
              <a:cs typeface="Arial" pitchFamily="34" charset="0"/>
            </a:endParaRPr>
          </a:p>
          <a:p>
            <a:pPr marL="460375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Wingdings" pitchFamily="2" charset="2"/>
              <a:buChar char="Ø"/>
            </a:pPr>
            <a:r>
              <a:rPr lang="en-US" sz="900" dirty="0" smtClean="0">
                <a:solidFill>
                  <a:srgbClr val="000000"/>
                </a:solidFill>
                <a:cs typeface="Arial" pitchFamily="34" charset="0"/>
              </a:rPr>
              <a:t>To create a completely new storefront (</a:t>
            </a:r>
            <a:r>
              <a:rPr lang="en-US" sz="900" dirty="0" err="1" smtClean="0">
                <a:solidFill>
                  <a:srgbClr val="000000"/>
                </a:solidFill>
                <a:cs typeface="Arial" pitchFamily="34" charset="0"/>
              </a:rPr>
              <a:t>eeyewear</a:t>
            </a:r>
            <a:r>
              <a:rPr lang="en-US" sz="900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900" b="1" dirty="0" smtClean="0">
                <a:solidFill>
                  <a:srgbClr val="000000"/>
                </a:solidFill>
                <a:cs typeface="Arial" pitchFamily="34" charset="0"/>
              </a:rPr>
              <a:t>Store</a:t>
            </a:r>
            <a:r>
              <a:rPr lang="en-US" sz="900" dirty="0" smtClean="0">
                <a:solidFill>
                  <a:srgbClr val="000000"/>
                </a:solidFill>
                <a:cs typeface="Arial" pitchFamily="34" charset="0"/>
              </a:rPr>
              <a:t> ).</a:t>
            </a:r>
          </a:p>
          <a:p>
            <a:r>
              <a:rPr lang="en-US" sz="900" dirty="0" smtClean="0">
                <a:cs typeface="Arial" pitchFamily="34" charset="0"/>
              </a:rPr>
              <a:t> 	</a:t>
            </a:r>
            <a:r>
              <a:rPr lang="en-US" sz="900" i="1" dirty="0" smtClean="0">
                <a:cs typeface="Arial" pitchFamily="34" charset="0"/>
              </a:rPr>
              <a:t>{HYBRIS_HOME}</a:t>
            </a:r>
            <a:r>
              <a:rPr lang="en-US" sz="900" dirty="0" smtClean="0">
                <a:cs typeface="Arial" pitchFamily="34" charset="0"/>
              </a:rPr>
              <a:t>\hybris\bin\platform&gt;ant modulegen -Dinput.module=accelerator -Dinput.name=e</a:t>
            </a:r>
            <a:r>
              <a:rPr lang="en-IN" sz="900" dirty="0" smtClean="0"/>
              <a:t>eyewear</a:t>
            </a:r>
            <a:endParaRPr lang="en-US" sz="900" dirty="0" smtClean="0">
              <a:cs typeface="Arial" pitchFamily="34" charset="0"/>
            </a:endParaRPr>
          </a:p>
          <a:p>
            <a:r>
              <a:rPr lang="en-US" sz="900" dirty="0" smtClean="0">
                <a:cs typeface="Arial" pitchFamily="34" charset="0"/>
              </a:rPr>
              <a:t> 	-Dinput.package=com.</a:t>
            </a:r>
            <a:r>
              <a:rPr lang="en-US" sz="900" dirty="0" smtClean="0">
                <a:solidFill>
                  <a:srgbClr val="000000"/>
                </a:solidFill>
                <a:cs typeface="Arial" pitchFamily="34" charset="0"/>
              </a:rPr>
              <a:t> e</a:t>
            </a:r>
            <a:r>
              <a:rPr lang="en-IN" sz="900" dirty="0" smtClean="0"/>
              <a:t>eyewear</a:t>
            </a:r>
            <a:r>
              <a:rPr lang="en-US" sz="900" dirty="0" smtClean="0">
                <a:cs typeface="Arial" pitchFamily="34" charset="0"/>
              </a:rPr>
              <a:t>-Dinput.template=develop</a:t>
            </a:r>
          </a:p>
          <a:p>
            <a:r>
              <a:rPr lang="en-US" sz="900" b="1" dirty="0" smtClean="0">
                <a:cs typeface="Arial" pitchFamily="34" charset="0"/>
              </a:rPr>
              <a:t> </a:t>
            </a:r>
            <a:r>
              <a:rPr lang="en-US" sz="900" dirty="0" smtClean="0">
                <a:solidFill>
                  <a:srgbClr val="000000"/>
                </a:solidFill>
                <a:cs typeface="Arial" pitchFamily="34" charset="0"/>
              </a:rPr>
              <a:t>                                                                </a:t>
            </a:r>
          </a:p>
          <a:p>
            <a:r>
              <a:rPr lang="en-US" sz="900" dirty="0" smtClean="0">
                <a:cs typeface="Arial" pitchFamily="34" charset="0"/>
              </a:rPr>
              <a:t>This command generates 7 new extensions. </a:t>
            </a:r>
          </a:p>
          <a:p>
            <a:r>
              <a:rPr lang="en-US" sz="900" dirty="0" smtClean="0">
                <a:latin typeface="Arial" pitchFamily="34" charset="0"/>
                <a:cs typeface="Arial" pitchFamily="34" charset="0"/>
              </a:rPr>
              <a:t>Add those extensions under  </a:t>
            </a:r>
            <a:r>
              <a:rPr lang="en-US" sz="900" dirty="0" err="1" smtClean="0">
                <a:latin typeface="Arial" pitchFamily="34" charset="0"/>
                <a:cs typeface="Arial" pitchFamily="34" charset="0"/>
              </a:rPr>
              <a:t>config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>/localextensions.xml.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79512" y="4009628"/>
          <a:ext cx="3744416" cy="11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416"/>
              </a:tblGrid>
              <a:tr h="299408">
                <a:tc>
                  <a:txBody>
                    <a:bodyPr/>
                    <a:lstStyle/>
                    <a:p>
                      <a:r>
                        <a:rPr lang="en-US" sz="9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/config/local.properties</a:t>
                      </a:r>
                      <a:endParaRPr lang="en-US" sz="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852720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solidFill>
                            <a:srgbClr val="000000"/>
                          </a:solidFill>
                          <a:latin typeface="+mn-lt"/>
                          <a:cs typeface="Arial" pitchFamily="34" charset="0"/>
                        </a:rPr>
                        <a:t>e</a:t>
                      </a:r>
                      <a:r>
                        <a:rPr lang="en-IN" sz="900" dirty="0" smtClean="0">
                          <a:latin typeface="+mn-lt"/>
                        </a:rPr>
                        <a:t>eyewears</a:t>
                      </a:r>
                      <a:r>
                        <a:rPr lang="en-US" sz="9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Arial" pitchFamily="34" charset="0"/>
                        </a:rPr>
                        <a:t>torefront.webroot=/e</a:t>
                      </a:r>
                      <a:r>
                        <a:rPr lang="en-IN" sz="900" dirty="0" smtClean="0">
                          <a:latin typeface="+mn-lt"/>
                        </a:rPr>
                        <a:t>eyewear</a:t>
                      </a:r>
                      <a:r>
                        <a:rPr lang="en-US" sz="9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Arial" pitchFamily="34" charset="0"/>
                        </a:rPr>
                        <a:t>storefront</a:t>
                      </a:r>
                      <a:br>
                        <a:rPr lang="en-US" sz="9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Arial" pitchFamily="34" charset="0"/>
                        </a:rPr>
                      </a:br>
                      <a:r>
                        <a:rPr lang="en-US" sz="9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Arial" pitchFamily="34" charset="0"/>
                        </a:rPr>
                        <a:t>storefrontContextRoot=/eeyewearstorefront</a:t>
                      </a:r>
                      <a:br>
                        <a:rPr lang="en-US" sz="9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Arial" pitchFamily="34" charset="0"/>
                        </a:rPr>
                      </a:br>
                      <a:r>
                        <a:rPr lang="en-US" sz="9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Arial" pitchFamily="34" charset="0"/>
                        </a:rPr>
                        <a:t>website.e</a:t>
                      </a:r>
                      <a:r>
                        <a:rPr lang="en-IN" sz="900" dirty="0" smtClean="0">
                          <a:latin typeface="+mn-lt"/>
                        </a:rPr>
                        <a:t>eyewear</a:t>
                      </a:r>
                      <a:r>
                        <a:rPr lang="en-US" sz="9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Arial" pitchFamily="34" charset="0"/>
                        </a:rPr>
                        <a:t>.http=http://e</a:t>
                      </a:r>
                      <a:r>
                        <a:rPr lang="en-IN" sz="900" dirty="0" smtClean="0">
                          <a:latin typeface="+mn-lt"/>
                        </a:rPr>
                        <a:t>eyewear</a:t>
                      </a:r>
                      <a:r>
                        <a:rPr lang="en-US" sz="9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Arial" pitchFamily="34" charset="0"/>
                        </a:rPr>
                        <a:t>.local:9001/e</a:t>
                      </a:r>
                      <a:r>
                        <a:rPr lang="en-IN" sz="900" dirty="0" smtClean="0">
                          <a:latin typeface="+mn-lt"/>
                        </a:rPr>
                        <a:t>eyewear</a:t>
                      </a:r>
                      <a:r>
                        <a:rPr lang="en-US" sz="9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Arial" pitchFamily="34" charset="0"/>
                        </a:rPr>
                        <a:t>tsorefront</a:t>
                      </a:r>
                      <a:br>
                        <a:rPr lang="en-US" sz="9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Arial" pitchFamily="34" charset="0"/>
                        </a:rPr>
                      </a:br>
                      <a:r>
                        <a:rPr lang="en-US" sz="9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Arial" pitchFamily="34" charset="0"/>
                        </a:rPr>
                        <a:t>website.e</a:t>
                      </a:r>
                      <a:r>
                        <a:rPr lang="en-IN" sz="900" dirty="0" smtClean="0">
                          <a:latin typeface="+mn-lt"/>
                        </a:rPr>
                        <a:t>eyewear</a:t>
                      </a:r>
                      <a:r>
                        <a:rPr lang="en-US" sz="9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Arial" pitchFamily="34" charset="0"/>
                        </a:rPr>
                        <a:t>.https=https://e</a:t>
                      </a:r>
                      <a:r>
                        <a:rPr lang="en-IN" sz="900" dirty="0" smtClean="0">
                          <a:latin typeface="+mn-lt"/>
                        </a:rPr>
                        <a:t>eyewear</a:t>
                      </a:r>
                      <a:r>
                        <a:rPr lang="en-US" sz="900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Arial" pitchFamily="34" charset="0"/>
                        </a:rPr>
                        <a:t>local:9002/e</a:t>
                      </a:r>
                      <a:r>
                        <a:rPr lang="en-IN" sz="900" dirty="0" smtClean="0">
                          <a:latin typeface="+mn-lt"/>
                        </a:rPr>
                        <a:t>eyewear</a:t>
                      </a:r>
                      <a:r>
                        <a:rPr lang="en-US" sz="900" dirty="0" err="1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Arial" pitchFamily="34" charset="0"/>
                        </a:rPr>
                        <a:t>tstorefront</a:t>
                      </a:r>
                      <a:endParaRPr lang="en-IN" sz="900" dirty="0" smtClean="0">
                        <a:latin typeface="+mn-lt"/>
                        <a:ea typeface="Calibri"/>
                        <a:cs typeface="Arial" pitchFamily="34" charset="0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995936" y="1201316"/>
            <a:ext cx="4824536" cy="266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0375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Wingdings" pitchFamily="2" charset="2"/>
              <a:buChar char="Ø"/>
            </a:pPr>
            <a:r>
              <a:rPr lang="en-US" sz="900" dirty="0" smtClean="0">
                <a:solidFill>
                  <a:srgbClr val="000000"/>
                </a:solidFill>
                <a:cs typeface="Calibri" pitchFamily="34" charset="0"/>
              </a:rPr>
              <a:t>After this step you should have 7 </a:t>
            </a:r>
            <a:r>
              <a:rPr lang="en-US" sz="900" b="1" dirty="0" smtClean="0">
                <a:solidFill>
                  <a:srgbClr val="000000"/>
                </a:solidFill>
                <a:cs typeface="Calibri" pitchFamily="34" charset="0"/>
              </a:rPr>
              <a:t>custom</a:t>
            </a:r>
            <a:r>
              <a:rPr lang="en-US" sz="900" dirty="0" smtClean="0">
                <a:solidFill>
                  <a:srgbClr val="000000"/>
                </a:solidFill>
                <a:cs typeface="Calibri" pitchFamily="34" charset="0"/>
              </a:rPr>
              <a:t> extensions in custom folder, that have been adopted to your project's namespace.</a:t>
            </a:r>
          </a:p>
          <a:p>
            <a:pPr marL="460375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Wingdings" pitchFamily="2" charset="2"/>
              <a:buChar char="Ø"/>
            </a:pPr>
            <a:endParaRPr lang="en-US" sz="900" dirty="0" smtClean="0">
              <a:solidFill>
                <a:srgbClr val="000000"/>
              </a:solidFill>
              <a:cs typeface="Calibri" pitchFamily="34" charset="0"/>
            </a:endParaRPr>
          </a:p>
          <a:p>
            <a:pPr marL="688975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Wingdings" pitchFamily="2" charset="2"/>
              <a:buChar char="ü"/>
            </a:pPr>
            <a:r>
              <a:rPr lang="en-US" sz="900" dirty="0" smtClean="0">
                <a:solidFill>
                  <a:srgbClr val="000000"/>
                </a:solidFill>
                <a:cs typeface="Calibri" pitchFamily="34" charset="0"/>
              </a:rPr>
              <a:t>/custom/eeyewearscore </a:t>
            </a:r>
          </a:p>
          <a:p>
            <a:pPr marL="688975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Wingdings" pitchFamily="2" charset="2"/>
              <a:buChar char="ü"/>
            </a:pPr>
            <a:r>
              <a:rPr lang="en-US" sz="900" dirty="0" smtClean="0">
                <a:solidFill>
                  <a:srgbClr val="000000"/>
                </a:solidFill>
                <a:cs typeface="Calibri" pitchFamily="34" charset="0"/>
              </a:rPr>
              <a:t>/custom/eeyewearcockpits</a:t>
            </a:r>
          </a:p>
          <a:p>
            <a:pPr marL="688975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Wingdings" pitchFamily="2" charset="2"/>
              <a:buChar char="ü"/>
            </a:pPr>
            <a:r>
              <a:rPr lang="en-US" sz="900" dirty="0" smtClean="0">
                <a:solidFill>
                  <a:srgbClr val="000000"/>
                </a:solidFill>
                <a:cs typeface="Calibri" pitchFamily="34" charset="0"/>
              </a:rPr>
              <a:t>/custom/eeyewear/eeyewearfacades</a:t>
            </a:r>
          </a:p>
          <a:p>
            <a:pPr marL="688975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Wingdings" pitchFamily="2" charset="2"/>
              <a:buChar char="ü"/>
            </a:pPr>
            <a:r>
              <a:rPr lang="en-US" sz="900" dirty="0" smtClean="0">
                <a:solidFill>
                  <a:srgbClr val="000000"/>
                </a:solidFill>
                <a:cs typeface="Calibri" pitchFamily="34" charset="0"/>
              </a:rPr>
              <a:t>/custom/eeyewear/eeyewearfulfilmentprocess </a:t>
            </a:r>
          </a:p>
          <a:p>
            <a:pPr marL="688975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Wingdings" pitchFamily="2" charset="2"/>
              <a:buChar char="ü"/>
            </a:pPr>
            <a:r>
              <a:rPr lang="en-US" sz="900" dirty="0" smtClean="0">
                <a:solidFill>
                  <a:srgbClr val="000000"/>
                </a:solidFill>
                <a:cs typeface="Calibri" pitchFamily="34" charset="0"/>
              </a:rPr>
              <a:t>/custom/eeyewear/eeyewearnitialdata</a:t>
            </a:r>
          </a:p>
          <a:p>
            <a:pPr marL="688975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Wingdings" pitchFamily="2" charset="2"/>
              <a:buChar char="ü"/>
            </a:pPr>
            <a:r>
              <a:rPr lang="en-US" sz="900" dirty="0" smtClean="0">
                <a:solidFill>
                  <a:srgbClr val="000000"/>
                </a:solidFill>
                <a:cs typeface="Calibri" pitchFamily="34" charset="0"/>
              </a:rPr>
              <a:t>/custom/eeyewear/eeyewearstorefront</a:t>
            </a:r>
          </a:p>
          <a:p>
            <a:pPr marL="688975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Wingdings" pitchFamily="2" charset="2"/>
              <a:buChar char="ü"/>
            </a:pPr>
            <a:r>
              <a:rPr lang="en-US" sz="900" dirty="0" smtClean="0">
                <a:solidFill>
                  <a:srgbClr val="000000"/>
                </a:solidFill>
                <a:cs typeface="Calibri" pitchFamily="34" charset="0"/>
              </a:rPr>
              <a:t>/custom/eeyewear/eeyeweartest</a:t>
            </a:r>
          </a:p>
          <a:p>
            <a:pPr marL="688975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Wingdings" pitchFamily="2" charset="2"/>
              <a:buChar char="ü"/>
            </a:pPr>
            <a:endParaRPr lang="en-US" sz="900" dirty="0" smtClean="0">
              <a:solidFill>
                <a:srgbClr val="000000"/>
              </a:solidFill>
              <a:cs typeface="Calibri" pitchFamily="34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</a:pPr>
            <a:r>
              <a:rPr lang="en-US" sz="900" dirty="0" smtClean="0">
                <a:solidFill>
                  <a:srgbClr val="000000"/>
                </a:solidFill>
              </a:rPr>
              <a:t>     </a:t>
            </a:r>
            <a:r>
              <a:rPr lang="en-US" sz="900" dirty="0" smtClean="0">
                <a:solidFill>
                  <a:srgbClr val="000000"/>
                </a:solidFill>
                <a:sym typeface="Wingdings" pitchFamily="2" charset="2"/>
              </a:rPr>
              <a:t></a:t>
            </a:r>
            <a:r>
              <a:rPr lang="en-US" sz="900" dirty="0" smtClean="0"/>
              <a:t>Setup new eclipse workspace and import the extensions mentioned in </a:t>
            </a:r>
            <a:r>
              <a:rPr lang="en-US" sz="900" b="1" dirty="0" smtClean="0"/>
              <a:t>localextensions.xml</a:t>
            </a:r>
            <a:r>
              <a:rPr lang="en-US" sz="900" dirty="0" smtClean="0"/>
              <a:t>.</a:t>
            </a: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Wingdings" pitchFamily="2" charset="2"/>
              <a:buChar char="ü"/>
            </a:pPr>
            <a:r>
              <a:rPr lang="en-US" sz="900" dirty="0" smtClean="0"/>
              <a:t>We can define a </a:t>
            </a:r>
            <a:r>
              <a:rPr lang="en-US" sz="900" b="1" dirty="0" smtClean="0"/>
              <a:t>custom</a:t>
            </a:r>
            <a:r>
              <a:rPr lang="en-US" sz="900" dirty="0" smtClean="0"/>
              <a:t> webroot for the store:</a:t>
            </a:r>
          </a:p>
          <a:p>
            <a:pPr marL="85725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r>
              <a:rPr lang="en-US" sz="900" dirty="0" smtClean="0"/>
              <a:t>Modify this </a:t>
            </a:r>
            <a:r>
              <a:rPr lang="en-US" sz="900" dirty="0" err="1" smtClean="0">
                <a:solidFill>
                  <a:srgbClr val="000000"/>
                </a:solidFill>
                <a:cs typeface="Calibri" pitchFamily="34" charset="0"/>
              </a:rPr>
              <a:t>eeyewear</a:t>
            </a:r>
            <a:r>
              <a:rPr lang="en-US" sz="900" dirty="0" err="1" smtClean="0"/>
              <a:t>storefront</a:t>
            </a:r>
            <a:r>
              <a:rPr lang="en-US" sz="900" dirty="0" smtClean="0"/>
              <a:t>/</a:t>
            </a:r>
            <a:r>
              <a:rPr lang="en-US" sz="900" b="1" dirty="0" smtClean="0"/>
              <a:t>extensioninfo.xml</a:t>
            </a:r>
            <a:r>
              <a:rPr lang="en-US" sz="900" dirty="0" smtClean="0"/>
              <a:t>.</a:t>
            </a:r>
          </a:p>
          <a:p>
            <a:pPr marL="1246876" lvl="3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</a:pPr>
            <a:r>
              <a:rPr lang="en-US" sz="900" dirty="0" smtClean="0"/>
              <a:t>&lt;webmodule jspcompile="false" </a:t>
            </a:r>
            <a:r>
              <a:rPr lang="en-US" sz="900" b="1" dirty="0" smtClean="0"/>
              <a:t>webroot="/</a:t>
            </a:r>
            <a:r>
              <a:rPr lang="en-US" sz="900" dirty="0" smtClean="0">
                <a:solidFill>
                  <a:srgbClr val="000000"/>
                </a:solidFill>
                <a:cs typeface="Calibri" pitchFamily="34" charset="0"/>
              </a:rPr>
              <a:t>eeyewear</a:t>
            </a:r>
            <a:r>
              <a:rPr lang="en-US" sz="900" dirty="0" smtClean="0">
                <a:solidFill>
                  <a:srgbClr val="000000"/>
                </a:solidFill>
                <a:ea typeface="Times New Roman"/>
                <a:cs typeface="Tahoma"/>
              </a:rPr>
              <a:t>storefront</a:t>
            </a:r>
            <a:r>
              <a:rPr lang="en-US" sz="900" b="1" dirty="0" smtClean="0"/>
              <a:t>"</a:t>
            </a:r>
            <a:r>
              <a:rPr lang="en-US" sz="900" dirty="0" smtClean="0"/>
              <a:t>/&gt;</a:t>
            </a:r>
            <a:endParaRPr lang="en-US" sz="900" dirty="0"/>
          </a:p>
        </p:txBody>
      </p:sp>
      <p:sp>
        <p:nvSpPr>
          <p:cNvPr id="10" name="Rectangle 9"/>
          <p:cNvSpPr/>
          <p:nvPr/>
        </p:nvSpPr>
        <p:spPr>
          <a:xfrm>
            <a:off x="5148064" y="4009628"/>
            <a:ext cx="3240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IN" sz="9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 addition, we have to modify  </a:t>
            </a:r>
            <a:r>
              <a:rPr lang="en-IN" sz="9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local. properties</a:t>
            </a:r>
            <a:r>
              <a:rPr lang="en-IN" sz="9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 to </a:t>
            </a:r>
            <a:r>
              <a:rPr lang="en-IN" sz="9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override</a:t>
            </a:r>
            <a:r>
              <a:rPr lang="en-IN" sz="9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properties defined in </a:t>
            </a:r>
            <a:r>
              <a:rPr lang="en-US" sz="9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IN" sz="9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eyewears</a:t>
            </a:r>
            <a:r>
              <a:rPr lang="en-IN" sz="9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torefront</a:t>
            </a:r>
            <a:endParaRPr lang="en-US" sz="9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55976" y="4369669"/>
            <a:ext cx="4788024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lvl="0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Wingdings" pitchFamily="2" charset="2"/>
              <a:buChar char="ü"/>
            </a:pPr>
            <a:r>
              <a:rPr lang="en-IN" sz="9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Now </a:t>
            </a:r>
            <a:r>
              <a:rPr lang="en-IN" sz="9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rebuild</a:t>
            </a:r>
            <a:r>
              <a:rPr lang="en-IN" sz="9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the code base (ant clean all) </a:t>
            </a:r>
          </a:p>
          <a:p>
            <a:pPr marL="231775" lvl="0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Wingdings" pitchFamily="2" charset="2"/>
              <a:buChar char="ü"/>
            </a:pPr>
            <a:r>
              <a:rPr lang="en-US" sz="900" dirty="0" smtClean="0">
                <a:latin typeface="Arial" pitchFamily="34" charset="0"/>
                <a:cs typeface="Arial" pitchFamily="34" charset="0"/>
              </a:rPr>
              <a:t>Navigate to  Platform</a:t>
            </a:r>
          </a:p>
          <a:p>
            <a:pPr marL="231775" lvl="0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Wingdings" pitchFamily="2" charset="2"/>
              <a:buChar char="ü"/>
            </a:pPr>
            <a:r>
              <a:rPr lang="en-US" sz="900" dirty="0" smtClean="0">
                <a:latin typeface="Arial" pitchFamily="34" charset="0"/>
                <a:cs typeface="Arial" pitchFamily="34" charset="0"/>
              </a:rPr>
              <a:t>Once ant clean all has completed successfully, start the server  &amp; </a:t>
            </a:r>
            <a:r>
              <a:rPr lang="en-US" sz="900" b="1" dirty="0" smtClean="0">
                <a:latin typeface="Arial" pitchFamily="34" charset="0"/>
                <a:cs typeface="Arial" pitchFamily="34" charset="0"/>
              </a:rPr>
              <a:t>initialize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> your system from </a:t>
            </a:r>
            <a:r>
              <a:rPr lang="en-US" sz="900" b="1" dirty="0" smtClean="0">
                <a:latin typeface="Arial" pitchFamily="34" charset="0"/>
                <a:cs typeface="Arial" pitchFamily="34" charset="0"/>
              </a:rPr>
              <a:t>Hybris Administration Console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>( </a:t>
            </a:r>
            <a:r>
              <a:rPr lang="en-US" sz="9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  <a:hlinkClick r:id="rId2"/>
              </a:rPr>
              <a:t>http://localhost:9001</a:t>
            </a:r>
            <a:r>
              <a:rPr lang="en-US" sz="900" dirty="0" smtClean="0">
                <a:latin typeface="Arial" pitchFamily="34" charset="0"/>
                <a:cs typeface="Arial" pitchFamily="34" charset="0"/>
              </a:rPr>
              <a:t>).</a:t>
            </a:r>
          </a:p>
        </p:txBody>
      </p:sp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000"/>
          </a:xfrm>
        </p:spPr>
        <p:txBody>
          <a:bodyPr/>
          <a:lstStyle/>
          <a:p>
            <a:pPr lvl="0"/>
            <a:r>
              <a:rPr lang="sv-SE" dirty="0" smtClean="0">
                <a:latin typeface="Cambria Math" pitchFamily="18" charset="0"/>
                <a:ea typeface="Cambria Math" pitchFamily="18" charset="0"/>
              </a:rPr>
              <a:t>		</a:t>
            </a:r>
            <a:br>
              <a:rPr lang="sv-SE" dirty="0" smtClean="0">
                <a:latin typeface="Cambria Math" pitchFamily="18" charset="0"/>
                <a:ea typeface="Cambria Math" pitchFamily="18" charset="0"/>
              </a:rPr>
            </a:br>
            <a:r>
              <a:rPr lang="en-US" dirty="0" smtClean="0">
                <a:latin typeface="Cambria Math" pitchFamily="18" charset="0"/>
                <a:ea typeface="Cambria Math" pitchFamily="18" charset="0"/>
              </a:rPr>
              <a:t>Implementation Approach </a:t>
            </a:r>
            <a:endParaRPr lang="sv-SE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9512" y="985292"/>
            <a:ext cx="8640960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45434" tIns="30679" rIns="61358" bIns="30679" numCol="1" anchor="t" anchorCtr="0" compatLnSpc="1">
            <a:prstTxWarp prst="textNoShape">
              <a:avLst/>
            </a:prstTxWarp>
          </a:bodyPr>
          <a:lstStyle/>
          <a:p>
            <a:pPr marL="850001" lvl="1" indent="-231775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Ø"/>
            </a:pPr>
            <a:endParaRPr lang="en-US" sz="1400" dirty="0" smtClean="0">
              <a:latin typeface="Calibri" pitchFamily="34" charset="0"/>
              <a:cs typeface="Calibri" pitchFamily="34" charset="0"/>
            </a:endParaRPr>
          </a:p>
          <a:p>
            <a:pPr marL="232693" indent="-232693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</a:pPr>
            <a:endParaRPr lang="en-US" sz="1600" dirty="0" smtClean="0">
              <a:latin typeface="Calibri" pitchFamily="34" charset="0"/>
              <a:cs typeface="Calibri" pitchFamily="34" charset="0"/>
            </a:endParaRPr>
          </a:p>
          <a:p>
            <a:pPr marL="232693" lvl="0" indent="-232693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US" sz="1000" b="1" dirty="0" smtClean="0">
              <a:latin typeface="Calibri" pitchFamily="34" charset="0"/>
              <a:cs typeface="Calibri" pitchFamily="34" charset="0"/>
            </a:endParaRPr>
          </a:p>
          <a:p>
            <a:pPr marL="460375" lvl="0" indent="-231775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ü"/>
            </a:pPr>
            <a:endParaRPr kumimoji="0" lang="sv-SE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701977" y="5344374"/>
            <a:ext cx="219051" cy="158377"/>
          </a:xfrm>
        </p:spPr>
        <p:txBody>
          <a:bodyPr/>
          <a:lstStyle/>
          <a:p>
            <a:pPr>
              <a:defRPr/>
            </a:pPr>
            <a:fld id="{9D48B0A8-A3BB-4090-A486-05597CC74740}" type="slidenum">
              <a:rPr lang="en-US" sz="1200" noProof="0" smtClean="0">
                <a:latin typeface="Calibri" pitchFamily="34" charset="0"/>
                <a:cs typeface="Calibri" pitchFamily="34" charset="0"/>
              </a:rPr>
              <a:pPr>
                <a:defRPr/>
              </a:pPr>
              <a:t>9</a:t>
            </a:fld>
            <a:endParaRPr lang="en-US" sz="1200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black">
          <a:xfrm>
            <a:off x="152400" y="152400"/>
            <a:ext cx="9144000" cy="99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1358" tIns="214754" rIns="61358" bIns="30679" numCol="1" anchor="ctr" anchorCtr="0" compatLnSpc="1">
            <a:prstTxWarp prst="textNoShape">
              <a:avLst/>
            </a:prstTxWarp>
          </a:bodyPr>
          <a:lstStyle/>
          <a:p>
            <a:pPr marL="608790" marR="0" lvl="0" indent="-608790" algn="ctr" defTabSz="779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mbria Math" pitchFamily="18" charset="0"/>
                <a:ea typeface="Cambria Math" pitchFamily="18" charset="0"/>
                <a:cs typeface="+mj-cs"/>
              </a:rPr>
              <a:t>		</a:t>
            </a: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mbria Math" pitchFamily="18" charset="0"/>
                <a:ea typeface="Cambria Math" pitchFamily="18" charset="0"/>
                <a:cs typeface="+mj-cs"/>
              </a:rPr>
              <a:t> </a:t>
            </a:r>
            <a:endParaRPr kumimoji="0" lang="sv-SE" sz="2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mbria Math" pitchFamily="18" charset="0"/>
              <a:ea typeface="Cambria Math" pitchFamily="18" charset="0"/>
              <a:cs typeface="+mj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23528" y="913284"/>
            <a:ext cx="2592288" cy="4400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45434" tIns="30679" rIns="61358" bIns="30679" numCol="1" anchor="t" anchorCtr="0" compatLnSpc="1">
            <a:prstTxWarp prst="textNoShape">
              <a:avLst/>
            </a:prstTxWarp>
          </a:bodyPr>
          <a:lstStyle/>
          <a:p>
            <a:pPr marL="688975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</a:pPr>
            <a:endParaRPr lang="en-US" sz="1300" dirty="0" smtClean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</a:pPr>
            <a:r>
              <a:rPr lang="en-US" sz="800" b="1" dirty="0" smtClean="0">
                <a:cs typeface="Times New Roman" pitchFamily="18" charset="0"/>
              </a:rPr>
              <a:t>Customize Initialization Process to Develop </a:t>
            </a:r>
            <a:r>
              <a:rPr lang="en-US" sz="800" b="1" dirty="0" err="1" smtClean="0">
                <a:cs typeface="Times New Roman" pitchFamily="18" charset="0"/>
              </a:rPr>
              <a:t>eeyewear</a:t>
            </a:r>
            <a:r>
              <a:rPr lang="en-US" sz="800" b="1" dirty="0" smtClean="0">
                <a:cs typeface="Times New Roman" pitchFamily="18" charset="0"/>
              </a:rPr>
              <a:t> Store:</a:t>
            </a: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</a:pPr>
            <a:endParaRPr lang="en-US" sz="800" dirty="0" smtClean="0"/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r>
              <a:rPr lang="en-US" sz="800" dirty="0" smtClean="0">
                <a:cs typeface="Times New Roman" pitchFamily="18" charset="0"/>
              </a:rPr>
              <a:t>In </a:t>
            </a:r>
            <a:r>
              <a:rPr lang="en-US" sz="800" b="1" dirty="0" smtClean="0">
                <a:cs typeface="Times New Roman" pitchFamily="18" charset="0"/>
              </a:rPr>
              <a:t>CoreSystemSetup.java,  </a:t>
            </a:r>
            <a:r>
              <a:rPr lang="en-US" sz="800" dirty="0" smtClean="0">
                <a:cs typeface="Times New Roman" pitchFamily="18" charset="0"/>
              </a:rPr>
              <a:t>an</a:t>
            </a:r>
            <a:r>
              <a:rPr lang="en-US" sz="800" i="1" dirty="0" smtClean="0">
                <a:cs typeface="Times New Roman" pitchFamily="18" charset="0"/>
              </a:rPr>
              <a:t> importImpexFile()</a:t>
            </a:r>
            <a:r>
              <a:rPr lang="en-US" sz="800" dirty="0" smtClean="0">
                <a:cs typeface="Times New Roman" pitchFamily="18" charset="0"/>
              </a:rPr>
              <a:t> is called specifying the desired impex file which will have to be added to the </a:t>
            </a:r>
            <a:r>
              <a:rPr lang="en-US" sz="800" i="1" dirty="0" smtClean="0">
                <a:cs typeface="Times New Roman" pitchFamily="18" charset="0"/>
              </a:rPr>
              <a:t>createProjectData()</a:t>
            </a:r>
            <a:r>
              <a:rPr lang="en-US" sz="800" dirty="0" smtClean="0">
                <a:cs typeface="Times New Roman" pitchFamily="18" charset="0"/>
              </a:rPr>
              <a:t> method.</a:t>
            </a: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</a:pPr>
            <a:endParaRPr lang="en-US" sz="800" dirty="0" smtClean="0">
              <a:cs typeface="Times New Roman" pitchFamily="18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</a:pPr>
            <a:endParaRPr lang="en-US" sz="800" b="1" dirty="0" smtClean="0">
              <a:cs typeface="Times New Roman" pitchFamily="18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</a:pPr>
            <a:endParaRPr lang="en-US" sz="800" b="1" dirty="0" smtClean="0">
              <a:cs typeface="Times New Roman" pitchFamily="18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</a:pPr>
            <a:endParaRPr lang="en-US" sz="800" b="1" dirty="0" smtClean="0">
              <a:cs typeface="Times New Roman" pitchFamily="18" charset="0"/>
            </a:endParaRPr>
          </a:p>
          <a:p>
            <a:pPr marL="457200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  <a:buFont typeface="Arial" pitchFamily="34" charset="0"/>
              <a:buChar char="•"/>
            </a:pPr>
            <a:r>
              <a:rPr lang="en-US" sz="800" dirty="0" smtClean="0">
                <a:cs typeface="Times New Roman" pitchFamily="18" charset="0"/>
              </a:rPr>
              <a:t>In</a:t>
            </a:r>
            <a:r>
              <a:rPr lang="en-US" sz="800" b="1" dirty="0" smtClean="0">
                <a:cs typeface="Times New Roman" pitchFamily="18" charset="0"/>
              </a:rPr>
              <a:t> InitialDataSystemSetup.java</a:t>
            </a:r>
            <a:r>
              <a:rPr lang="en-US" sz="800" dirty="0" smtClean="0">
                <a:cs typeface="Times New Roman" pitchFamily="18" charset="0"/>
              </a:rPr>
              <a:t>, the </a:t>
            </a:r>
            <a:r>
              <a:rPr lang="en-US" sz="800" i="1" dirty="0" smtClean="0">
                <a:cs typeface="Times New Roman" pitchFamily="18" charset="0"/>
              </a:rPr>
              <a:t>createProjectData() </a:t>
            </a:r>
            <a:r>
              <a:rPr lang="en-US" sz="800" dirty="0" smtClean="0">
                <a:cs typeface="Times New Roman" pitchFamily="18" charset="0"/>
              </a:rPr>
              <a:t>method delegates the import operation to the CoreDataImportService and SampleDataImportService classes.</a:t>
            </a:r>
          </a:p>
          <a:p>
            <a:pPr marL="1239627" lvl="2" indent="-231775" defTabSz="608790" fontAlgn="base">
              <a:spcBef>
                <a:spcPct val="20000"/>
              </a:spcBef>
              <a:spcAft>
                <a:spcPct val="0"/>
              </a:spcAft>
              <a:buClr>
                <a:srgbClr val="009BCC"/>
              </a:buClr>
            </a:pPr>
            <a:endParaRPr lang="en-US" sz="800" dirty="0" smtClean="0">
              <a:solidFill>
                <a:srgbClr val="000000"/>
              </a:solidFill>
              <a:cs typeface="Times New Roman" pitchFamily="18" charset="0"/>
            </a:endParaRPr>
          </a:p>
          <a:p>
            <a:pPr marL="232693" indent="-232693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</a:pPr>
            <a:endParaRPr lang="en-US" sz="800" dirty="0" smtClean="0">
              <a:cs typeface="Times New Roman" pitchFamily="18" charset="0"/>
            </a:endParaRPr>
          </a:p>
          <a:p>
            <a:pPr marL="850001" lvl="1" indent="-231775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Ø"/>
            </a:pPr>
            <a:endParaRPr lang="en-US" sz="800" dirty="0" smtClean="0">
              <a:cs typeface="Calibri" pitchFamily="34" charset="0"/>
            </a:endParaRPr>
          </a:p>
          <a:p>
            <a:pPr marL="232693" lvl="0" indent="-232693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US" sz="800" b="1" dirty="0" smtClean="0">
              <a:cs typeface="Calibri" pitchFamily="34" charset="0"/>
            </a:endParaRPr>
          </a:p>
          <a:p>
            <a:pPr marL="232693" lvl="0" indent="-232693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US" sz="800" b="1" dirty="0" smtClean="0">
              <a:cs typeface="Calibri" pitchFamily="34" charset="0"/>
            </a:endParaRPr>
          </a:p>
          <a:p>
            <a:pPr marL="232693" lvl="0" indent="-232693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</a:pPr>
            <a:endParaRPr lang="en-US" sz="800" b="1" dirty="0" smtClean="0">
              <a:cs typeface="Calibri" pitchFamily="34" charset="0"/>
            </a:endParaRPr>
          </a:p>
          <a:p>
            <a:pPr marL="460375" indent="-231775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800" dirty="0" smtClean="0">
                <a:cs typeface="Arial" pitchFamily="34" charset="0"/>
              </a:rPr>
              <a:t>Rename the folders inside Coredata and Sampledata as the following.</a:t>
            </a:r>
          </a:p>
          <a:p>
            <a:pPr marL="460375" lvl="0" indent="-231775" defTabSz="60879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</a:pPr>
            <a:endParaRPr kumimoji="0" lang="sv-SE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Slide Number Placeholder 3"/>
          <p:cNvSpPr txBox="1">
            <a:spLocks/>
          </p:cNvSpPr>
          <p:nvPr/>
        </p:nvSpPr>
        <p:spPr bwMode="auto">
          <a:xfrm>
            <a:off x="8854377" y="5496774"/>
            <a:ext cx="219051" cy="158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30679" tIns="0" rIns="30679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779252" rtl="0" eaLnBrk="0" fontAlgn="auto" latinLnBrk="0" hangingPunc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48B0A8-A3BB-4090-A486-05597CC7474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pPr marL="0" marR="0" lvl="0" indent="0" algn="r" defTabSz="779252" rtl="0" eaLnBrk="0" fontAlgn="auto" latinLnBrk="0" hangingPunct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  <p:pic>
        <p:nvPicPr>
          <p:cNvPr id="3207" name="Picture 13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1705372"/>
            <a:ext cx="5177582" cy="3214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14" name="Picture 142" descr="D:\Users\shalingu\Desktop\initialdat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1273324"/>
            <a:ext cx="5184575" cy="3744416"/>
          </a:xfrm>
          <a:prstGeom prst="rect">
            <a:avLst/>
          </a:prstGeom>
          <a:noFill/>
        </p:spPr>
      </p:pic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899592" y="2209428"/>
          <a:ext cx="1728192" cy="504056"/>
        </p:xfrm>
        <a:graphic>
          <a:graphicData uri="http://schemas.openxmlformats.org/presentationml/2006/ole">
            <p:oleObj spid="_x0000_s3215" name="Packager Shell Object" r:id="rId5" imgW="1867320" imgH="685800" progId="Package">
              <p:embed/>
            </p:oleObj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827584" y="3505572"/>
          <a:ext cx="2311400" cy="541784"/>
        </p:xfrm>
        <a:graphic>
          <a:graphicData uri="http://schemas.openxmlformats.org/presentationml/2006/ole">
            <p:oleObj spid="_x0000_s3216" name="Packager Shell Object" r:id="rId6" imgW="2311920" imgH="685800" progId="Package">
              <p:embed/>
            </p:oleObj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RizCDI3sCkiGOfdTrEEhR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RizCDI3sCkiGOfdTrEEhRg"/>
</p:tagLst>
</file>

<file path=ppt/theme/theme1.xml><?xml version="1.0" encoding="utf-8"?>
<a:theme xmlns:a="http://schemas.openxmlformats.org/drawingml/2006/main" name="ppt_Capgemini_A4-Template_TME_1_new[1]">
  <a:themeElements>
    <a:clrScheme name="Capgemini Palette">
      <a:dk1>
        <a:srgbClr val="000000"/>
      </a:dk1>
      <a:lt1>
        <a:srgbClr val="FFFFFF"/>
      </a:lt1>
      <a:dk2>
        <a:srgbClr val="009BCC"/>
      </a:dk2>
      <a:lt2>
        <a:srgbClr val="FFFFFF"/>
      </a:lt2>
      <a:accent1>
        <a:srgbClr val="FFBC1D"/>
      </a:accent1>
      <a:accent2>
        <a:srgbClr val="E65A0F"/>
      </a:accent2>
      <a:accent3>
        <a:srgbClr val="C8C500"/>
      </a:accent3>
      <a:accent4>
        <a:srgbClr val="C42F36"/>
      </a:accent4>
      <a:accent5>
        <a:srgbClr val="B4DFEE"/>
      </a:accent5>
      <a:accent6>
        <a:srgbClr val="E65A0F"/>
      </a:accent6>
      <a:hlink>
        <a:srgbClr val="4D740F"/>
      </a:hlink>
      <a:folHlink>
        <a:srgbClr val="C42F36"/>
      </a:folHlink>
    </a:clrScheme>
    <a:fontScheme name="Capgemini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ception personnalisée">
  <a:themeElements>
    <a:clrScheme name="Capgemini Palette">
      <a:dk1>
        <a:srgbClr val="000000"/>
      </a:dk1>
      <a:lt1>
        <a:srgbClr val="FFFFFF"/>
      </a:lt1>
      <a:dk2>
        <a:srgbClr val="009BCC"/>
      </a:dk2>
      <a:lt2>
        <a:srgbClr val="FFFFFF"/>
      </a:lt2>
      <a:accent1>
        <a:srgbClr val="FFBC1D"/>
      </a:accent1>
      <a:accent2>
        <a:srgbClr val="E65A0F"/>
      </a:accent2>
      <a:accent3>
        <a:srgbClr val="C8C500"/>
      </a:accent3>
      <a:accent4>
        <a:srgbClr val="C42F36"/>
      </a:accent4>
      <a:accent5>
        <a:srgbClr val="B4DFEE"/>
      </a:accent5>
      <a:accent6>
        <a:srgbClr val="E65A0F"/>
      </a:accent6>
      <a:hlink>
        <a:srgbClr val="4D740F"/>
      </a:hlink>
      <a:folHlink>
        <a:srgbClr val="C42F3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pgemini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pgemini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ppt_Capgemini_A4-Template_TME_1_new[1]</Template>
  <TotalTime>56212</TotalTime>
  <Words>1892</Words>
  <Application>Microsoft Office PowerPoint</Application>
  <PresentationFormat>On-screen Show (16:10)</PresentationFormat>
  <Paragraphs>479</Paragraphs>
  <Slides>31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ppt_Capgemini_A4-Template_TME_1_new[1]</vt:lpstr>
      <vt:lpstr>Custom Design</vt:lpstr>
      <vt:lpstr>Conception personnalisée</vt:lpstr>
      <vt:lpstr>Packager Shell Object</vt:lpstr>
      <vt:lpstr>Macro-Enabled Worksheet</vt:lpstr>
      <vt:lpstr>eEyewear (eeyewear)</vt:lpstr>
      <vt:lpstr>Slide 2</vt:lpstr>
      <vt:lpstr>Objective, Prerequisites and Agenda of eeyewear</vt:lpstr>
      <vt:lpstr>Slide 4</vt:lpstr>
      <vt:lpstr>High Level System Architecture</vt:lpstr>
      <vt:lpstr>Sequence Diagram</vt:lpstr>
      <vt:lpstr>Environment Setup</vt:lpstr>
      <vt:lpstr> Installation</vt:lpstr>
      <vt:lpstr>   Implementation Approach </vt:lpstr>
      <vt:lpstr>    Core data Impex files  </vt:lpstr>
      <vt:lpstr>    Implementation Approach </vt:lpstr>
      <vt:lpstr>    Implementation Approach </vt:lpstr>
      <vt:lpstr>    Implementation Approach </vt:lpstr>
      <vt:lpstr>    Implementation Approach </vt:lpstr>
      <vt:lpstr>    Implementation Approach </vt:lpstr>
      <vt:lpstr>    Implementation Approach </vt:lpstr>
      <vt:lpstr>Slide 17</vt:lpstr>
      <vt:lpstr>Customized Delivery Method </vt:lpstr>
      <vt:lpstr>Slide 19</vt:lpstr>
      <vt:lpstr>Vouchers</vt:lpstr>
      <vt:lpstr>.</vt:lpstr>
      <vt:lpstr>Variants</vt:lpstr>
      <vt:lpstr>Coming Soon Products</vt:lpstr>
      <vt:lpstr>Secure Login</vt:lpstr>
      <vt:lpstr>Custom Registration Implementation</vt:lpstr>
      <vt:lpstr>Customize PDP to define new attribute</vt:lpstr>
      <vt:lpstr>Update My Account Details</vt:lpstr>
      <vt:lpstr>Hot Folder</vt:lpstr>
      <vt:lpstr>WCMS COCKPIT CUSTOMIZATION</vt:lpstr>
      <vt:lpstr>    AFTER CLICKING ON OFFERS  THE OFFERSPAGECONTROLLER WILL  BE CALLED WHICH WILL REDIRECT US TO THE JSP PAGE(OFFERSLAYOUTPAGE).    </vt:lpstr>
      <vt:lpstr>Slide 31</vt:lpstr>
    </vt:vector>
  </TitlesOfParts>
  <Company>Capgemini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Capgemini ppt template</dc:title>
  <dc:creator>mchordia</dc:creator>
  <cp:lastModifiedBy>shalingu</cp:lastModifiedBy>
  <cp:revision>4057</cp:revision>
  <dcterms:created xsi:type="dcterms:W3CDTF">2012-06-15T15:21:08Z</dcterms:created>
  <dcterms:modified xsi:type="dcterms:W3CDTF">2017-05-30T11:09:20Z</dcterms:modified>
</cp:coreProperties>
</file>